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3"/>
  </p:handoutMasterIdLst>
  <p:sldIdLst>
    <p:sldId id="266" r:id="rId2"/>
    <p:sldId id="256" r:id="rId3"/>
    <p:sldId id="257" r:id="rId4"/>
    <p:sldId id="259" r:id="rId5"/>
    <p:sldId id="260" r:id="rId6"/>
    <p:sldId id="261" r:id="rId7"/>
    <p:sldId id="258" r:id="rId8"/>
    <p:sldId id="262" r:id="rId9"/>
    <p:sldId id="263" r:id="rId10"/>
    <p:sldId id="264" r:id="rId11"/>
    <p:sldId id="265" r:id="rId12"/>
  </p:sldIdLst>
  <p:sldSz cx="12192000" cy="6858000"/>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172B18-ACD7-4279-9B3B-E88DA5201379}" v="10" dt="2022-01-11T16:20:17.6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36" autoAdjust="0"/>
    <p:restoredTop sz="94660"/>
  </p:normalViewPr>
  <p:slideViewPr>
    <p:cSldViewPr snapToGrid="0">
      <p:cViewPr varScale="1">
        <p:scale>
          <a:sx n="67" d="100"/>
          <a:sy n="67" d="100"/>
        </p:scale>
        <p:origin x="696" y="44"/>
      </p:cViewPr>
      <p:guideLst/>
    </p:cSldViewPr>
  </p:slideViewPr>
  <p:notesTextViewPr>
    <p:cViewPr>
      <p:scale>
        <a:sx n="1" d="1"/>
        <a:sy n="1" d="1"/>
      </p:scale>
      <p:origin x="0" y="0"/>
    </p:cViewPr>
  </p:notesTextViewPr>
  <p:notesViewPr>
    <p:cSldViewPr snapToGrid="0">
      <p:cViewPr varScale="1">
        <p:scale>
          <a:sx n="68" d="100"/>
          <a:sy n="68" d="100"/>
        </p:scale>
        <p:origin x="1684" y="5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scar Seidler" userId="c7a19dbe-5f7b-4a1b-8f35-85a504790626" providerId="ADAL" clId="{04172B18-ACD7-4279-9B3B-E88DA5201379}"/>
    <pc:docChg chg="custSel modSld sldOrd modMainMaster modHandout">
      <pc:chgData name="Oscar Seidler" userId="c7a19dbe-5f7b-4a1b-8f35-85a504790626" providerId="ADAL" clId="{04172B18-ACD7-4279-9B3B-E88DA5201379}" dt="2022-01-13T11:42:18.277" v="358" actId="20577"/>
      <pc:docMkLst>
        <pc:docMk/>
      </pc:docMkLst>
      <pc:sldChg chg="modSp">
        <pc:chgData name="Oscar Seidler" userId="c7a19dbe-5f7b-4a1b-8f35-85a504790626" providerId="ADAL" clId="{04172B18-ACD7-4279-9B3B-E88DA5201379}" dt="2022-01-11T16:19:04.592" v="9"/>
        <pc:sldMkLst>
          <pc:docMk/>
          <pc:sldMk cId="4058519250" sldId="256"/>
        </pc:sldMkLst>
        <pc:spChg chg="mod">
          <ac:chgData name="Oscar Seidler" userId="c7a19dbe-5f7b-4a1b-8f35-85a504790626" providerId="ADAL" clId="{04172B18-ACD7-4279-9B3B-E88DA5201379}" dt="2022-01-11T16:19:04.592" v="9"/>
          <ac:spMkLst>
            <pc:docMk/>
            <pc:sldMk cId="4058519250" sldId="256"/>
            <ac:spMk id="6" creationId="{10B41617-3E7A-4E55-8500-2F13002BDB87}"/>
          </ac:spMkLst>
        </pc:spChg>
        <pc:spChg chg="mod">
          <ac:chgData name="Oscar Seidler" userId="c7a19dbe-5f7b-4a1b-8f35-85a504790626" providerId="ADAL" clId="{04172B18-ACD7-4279-9B3B-E88DA5201379}" dt="2022-01-11T16:19:04.592" v="9"/>
          <ac:spMkLst>
            <pc:docMk/>
            <pc:sldMk cId="4058519250" sldId="256"/>
            <ac:spMk id="7" creationId="{E9834A4D-8D78-48EB-B172-EBB07641D914}"/>
          </ac:spMkLst>
        </pc:spChg>
      </pc:sldChg>
      <pc:sldChg chg="modSp">
        <pc:chgData name="Oscar Seidler" userId="c7a19dbe-5f7b-4a1b-8f35-85a504790626" providerId="ADAL" clId="{04172B18-ACD7-4279-9B3B-E88DA5201379}" dt="2022-01-11T16:19:04.592" v="9"/>
        <pc:sldMkLst>
          <pc:docMk/>
          <pc:sldMk cId="1571603992" sldId="257"/>
        </pc:sldMkLst>
        <pc:spChg chg="mod">
          <ac:chgData name="Oscar Seidler" userId="c7a19dbe-5f7b-4a1b-8f35-85a504790626" providerId="ADAL" clId="{04172B18-ACD7-4279-9B3B-E88DA5201379}" dt="2022-01-11T16:19:04.592" v="9"/>
          <ac:spMkLst>
            <pc:docMk/>
            <pc:sldMk cId="1571603992" sldId="257"/>
            <ac:spMk id="6" creationId="{10B41617-3E7A-4E55-8500-2F13002BDB87}"/>
          </ac:spMkLst>
        </pc:spChg>
        <pc:spChg chg="mod">
          <ac:chgData name="Oscar Seidler" userId="c7a19dbe-5f7b-4a1b-8f35-85a504790626" providerId="ADAL" clId="{04172B18-ACD7-4279-9B3B-E88DA5201379}" dt="2022-01-11T16:19:04.592" v="9"/>
          <ac:spMkLst>
            <pc:docMk/>
            <pc:sldMk cId="1571603992" sldId="257"/>
            <ac:spMk id="7" creationId="{E9834A4D-8D78-48EB-B172-EBB07641D914}"/>
          </ac:spMkLst>
        </pc:spChg>
      </pc:sldChg>
      <pc:sldChg chg="modSp mod">
        <pc:chgData name="Oscar Seidler" userId="c7a19dbe-5f7b-4a1b-8f35-85a504790626" providerId="ADAL" clId="{04172B18-ACD7-4279-9B3B-E88DA5201379}" dt="2022-01-11T16:19:04.708" v="11" actId="27636"/>
        <pc:sldMkLst>
          <pc:docMk/>
          <pc:sldMk cId="3336578308" sldId="258"/>
        </pc:sldMkLst>
        <pc:spChg chg="mod">
          <ac:chgData name="Oscar Seidler" userId="c7a19dbe-5f7b-4a1b-8f35-85a504790626" providerId="ADAL" clId="{04172B18-ACD7-4279-9B3B-E88DA5201379}" dt="2022-01-11T16:19:04.592" v="9"/>
          <ac:spMkLst>
            <pc:docMk/>
            <pc:sldMk cId="3336578308" sldId="258"/>
            <ac:spMk id="6" creationId="{10B41617-3E7A-4E55-8500-2F13002BDB87}"/>
          </ac:spMkLst>
        </pc:spChg>
        <pc:spChg chg="mod">
          <ac:chgData name="Oscar Seidler" userId="c7a19dbe-5f7b-4a1b-8f35-85a504790626" providerId="ADAL" clId="{04172B18-ACD7-4279-9B3B-E88DA5201379}" dt="2022-01-11T16:19:04.708" v="11" actId="27636"/>
          <ac:spMkLst>
            <pc:docMk/>
            <pc:sldMk cId="3336578308" sldId="258"/>
            <ac:spMk id="7" creationId="{E9834A4D-8D78-48EB-B172-EBB07641D914}"/>
          </ac:spMkLst>
        </pc:spChg>
      </pc:sldChg>
      <pc:sldChg chg="modSp">
        <pc:chgData name="Oscar Seidler" userId="c7a19dbe-5f7b-4a1b-8f35-85a504790626" providerId="ADAL" clId="{04172B18-ACD7-4279-9B3B-E88DA5201379}" dt="2022-01-11T16:19:04.592" v="9"/>
        <pc:sldMkLst>
          <pc:docMk/>
          <pc:sldMk cId="1879389208" sldId="259"/>
        </pc:sldMkLst>
        <pc:spChg chg="mod">
          <ac:chgData name="Oscar Seidler" userId="c7a19dbe-5f7b-4a1b-8f35-85a504790626" providerId="ADAL" clId="{04172B18-ACD7-4279-9B3B-E88DA5201379}" dt="2022-01-11T16:19:04.592" v="9"/>
          <ac:spMkLst>
            <pc:docMk/>
            <pc:sldMk cId="1879389208" sldId="259"/>
            <ac:spMk id="6" creationId="{10B41617-3E7A-4E55-8500-2F13002BDB87}"/>
          </ac:spMkLst>
        </pc:spChg>
        <pc:spChg chg="mod">
          <ac:chgData name="Oscar Seidler" userId="c7a19dbe-5f7b-4a1b-8f35-85a504790626" providerId="ADAL" clId="{04172B18-ACD7-4279-9B3B-E88DA5201379}" dt="2022-01-11T16:19:04.592" v="9"/>
          <ac:spMkLst>
            <pc:docMk/>
            <pc:sldMk cId="1879389208" sldId="259"/>
            <ac:spMk id="7" creationId="{E9834A4D-8D78-48EB-B172-EBB07641D914}"/>
          </ac:spMkLst>
        </pc:spChg>
      </pc:sldChg>
      <pc:sldChg chg="modSp">
        <pc:chgData name="Oscar Seidler" userId="c7a19dbe-5f7b-4a1b-8f35-85a504790626" providerId="ADAL" clId="{04172B18-ACD7-4279-9B3B-E88DA5201379}" dt="2022-01-11T16:19:04.592" v="9"/>
        <pc:sldMkLst>
          <pc:docMk/>
          <pc:sldMk cId="2126706207" sldId="260"/>
        </pc:sldMkLst>
        <pc:spChg chg="mod">
          <ac:chgData name="Oscar Seidler" userId="c7a19dbe-5f7b-4a1b-8f35-85a504790626" providerId="ADAL" clId="{04172B18-ACD7-4279-9B3B-E88DA5201379}" dt="2022-01-11T16:19:04.592" v="9"/>
          <ac:spMkLst>
            <pc:docMk/>
            <pc:sldMk cId="2126706207" sldId="260"/>
            <ac:spMk id="2" creationId="{76E933A2-258A-469E-A11D-2DA0093C80C6}"/>
          </ac:spMkLst>
        </pc:spChg>
        <pc:spChg chg="mod">
          <ac:chgData name="Oscar Seidler" userId="c7a19dbe-5f7b-4a1b-8f35-85a504790626" providerId="ADAL" clId="{04172B18-ACD7-4279-9B3B-E88DA5201379}" dt="2022-01-11T16:19:04.592" v="9"/>
          <ac:spMkLst>
            <pc:docMk/>
            <pc:sldMk cId="2126706207" sldId="260"/>
            <ac:spMk id="3" creationId="{CFB93080-6AFE-406A-A9AB-60E9C27221FD}"/>
          </ac:spMkLst>
        </pc:spChg>
        <pc:spChg chg="mod">
          <ac:chgData name="Oscar Seidler" userId="c7a19dbe-5f7b-4a1b-8f35-85a504790626" providerId="ADAL" clId="{04172B18-ACD7-4279-9B3B-E88DA5201379}" dt="2022-01-11T16:19:04.592" v="9"/>
          <ac:spMkLst>
            <pc:docMk/>
            <pc:sldMk cId="2126706207" sldId="260"/>
            <ac:spMk id="9" creationId="{51996282-96F8-4F80-BDF3-C955CFB3FB6F}"/>
          </ac:spMkLst>
        </pc:spChg>
        <pc:cxnChg chg="mod">
          <ac:chgData name="Oscar Seidler" userId="c7a19dbe-5f7b-4a1b-8f35-85a504790626" providerId="ADAL" clId="{04172B18-ACD7-4279-9B3B-E88DA5201379}" dt="2022-01-11T16:19:04.592" v="9"/>
          <ac:cxnSpMkLst>
            <pc:docMk/>
            <pc:sldMk cId="2126706207" sldId="260"/>
            <ac:cxnSpMk id="5" creationId="{3F34D3B0-0BAB-4350-803B-3658553C9C3D}"/>
          </ac:cxnSpMkLst>
        </pc:cxnChg>
        <pc:cxnChg chg="mod">
          <ac:chgData name="Oscar Seidler" userId="c7a19dbe-5f7b-4a1b-8f35-85a504790626" providerId="ADAL" clId="{04172B18-ACD7-4279-9B3B-E88DA5201379}" dt="2022-01-11T16:19:04.592" v="9"/>
          <ac:cxnSpMkLst>
            <pc:docMk/>
            <pc:sldMk cId="2126706207" sldId="260"/>
            <ac:cxnSpMk id="8" creationId="{5EC429D9-D53B-4DA1-BFDE-D66FDD640159}"/>
          </ac:cxnSpMkLst>
        </pc:cxnChg>
      </pc:sldChg>
      <pc:sldChg chg="modSp">
        <pc:chgData name="Oscar Seidler" userId="c7a19dbe-5f7b-4a1b-8f35-85a504790626" providerId="ADAL" clId="{04172B18-ACD7-4279-9B3B-E88DA5201379}" dt="2022-01-11T16:19:04.592" v="9"/>
        <pc:sldMkLst>
          <pc:docMk/>
          <pc:sldMk cId="1960399143" sldId="261"/>
        </pc:sldMkLst>
        <pc:spChg chg="mod">
          <ac:chgData name="Oscar Seidler" userId="c7a19dbe-5f7b-4a1b-8f35-85a504790626" providerId="ADAL" clId="{04172B18-ACD7-4279-9B3B-E88DA5201379}" dt="2022-01-11T16:19:04.592" v="9"/>
          <ac:spMkLst>
            <pc:docMk/>
            <pc:sldMk cId="1960399143" sldId="261"/>
            <ac:spMk id="2" creationId="{76E933A2-258A-469E-A11D-2DA0093C80C6}"/>
          </ac:spMkLst>
        </pc:spChg>
        <pc:spChg chg="mod">
          <ac:chgData name="Oscar Seidler" userId="c7a19dbe-5f7b-4a1b-8f35-85a504790626" providerId="ADAL" clId="{04172B18-ACD7-4279-9B3B-E88DA5201379}" dt="2022-01-11T16:19:04.592" v="9"/>
          <ac:spMkLst>
            <pc:docMk/>
            <pc:sldMk cId="1960399143" sldId="261"/>
            <ac:spMk id="3" creationId="{CFB93080-6AFE-406A-A9AB-60E9C27221FD}"/>
          </ac:spMkLst>
        </pc:spChg>
        <pc:spChg chg="mod">
          <ac:chgData name="Oscar Seidler" userId="c7a19dbe-5f7b-4a1b-8f35-85a504790626" providerId="ADAL" clId="{04172B18-ACD7-4279-9B3B-E88DA5201379}" dt="2022-01-11T16:19:04.592" v="9"/>
          <ac:spMkLst>
            <pc:docMk/>
            <pc:sldMk cId="1960399143" sldId="261"/>
            <ac:spMk id="6" creationId="{0462DB95-A5B4-48CC-8EB9-94F293B2BC34}"/>
          </ac:spMkLst>
        </pc:spChg>
        <pc:spChg chg="mod">
          <ac:chgData name="Oscar Seidler" userId="c7a19dbe-5f7b-4a1b-8f35-85a504790626" providerId="ADAL" clId="{04172B18-ACD7-4279-9B3B-E88DA5201379}" dt="2022-01-11T16:19:04.592" v="9"/>
          <ac:spMkLst>
            <pc:docMk/>
            <pc:sldMk cId="1960399143" sldId="261"/>
            <ac:spMk id="7" creationId="{7E1216E6-65EB-49AF-B564-1FD277F5B99B}"/>
          </ac:spMkLst>
        </pc:spChg>
        <pc:cxnChg chg="mod">
          <ac:chgData name="Oscar Seidler" userId="c7a19dbe-5f7b-4a1b-8f35-85a504790626" providerId="ADAL" clId="{04172B18-ACD7-4279-9B3B-E88DA5201379}" dt="2022-01-11T16:19:04.592" v="9"/>
          <ac:cxnSpMkLst>
            <pc:docMk/>
            <pc:sldMk cId="1960399143" sldId="261"/>
            <ac:cxnSpMk id="5" creationId="{3F34D3B0-0BAB-4350-803B-3658553C9C3D}"/>
          </ac:cxnSpMkLst>
        </pc:cxnChg>
        <pc:cxnChg chg="mod">
          <ac:chgData name="Oscar Seidler" userId="c7a19dbe-5f7b-4a1b-8f35-85a504790626" providerId="ADAL" clId="{04172B18-ACD7-4279-9B3B-E88DA5201379}" dt="2022-01-11T16:19:04.592" v="9"/>
          <ac:cxnSpMkLst>
            <pc:docMk/>
            <pc:sldMk cId="1960399143" sldId="261"/>
            <ac:cxnSpMk id="8" creationId="{5EC429D9-D53B-4DA1-BFDE-D66FDD640159}"/>
          </ac:cxnSpMkLst>
        </pc:cxnChg>
      </pc:sldChg>
      <pc:sldChg chg="modSp mod">
        <pc:chgData name="Oscar Seidler" userId="c7a19dbe-5f7b-4a1b-8f35-85a504790626" providerId="ADAL" clId="{04172B18-ACD7-4279-9B3B-E88DA5201379}" dt="2022-01-13T11:41:25.218" v="303" actId="20577"/>
        <pc:sldMkLst>
          <pc:docMk/>
          <pc:sldMk cId="3123248022" sldId="262"/>
        </pc:sldMkLst>
        <pc:spChg chg="mod">
          <ac:chgData name="Oscar Seidler" userId="c7a19dbe-5f7b-4a1b-8f35-85a504790626" providerId="ADAL" clId="{04172B18-ACD7-4279-9B3B-E88DA5201379}" dt="2022-01-11T16:19:04.592" v="9"/>
          <ac:spMkLst>
            <pc:docMk/>
            <pc:sldMk cId="3123248022" sldId="262"/>
            <ac:spMk id="2" creationId="{FA90D4C1-9787-4EEB-9345-6B69710D5DD8}"/>
          </ac:spMkLst>
        </pc:spChg>
        <pc:spChg chg="mod">
          <ac:chgData name="Oscar Seidler" userId="c7a19dbe-5f7b-4a1b-8f35-85a504790626" providerId="ADAL" clId="{04172B18-ACD7-4279-9B3B-E88DA5201379}" dt="2022-01-13T11:41:25.218" v="303" actId="20577"/>
          <ac:spMkLst>
            <pc:docMk/>
            <pc:sldMk cId="3123248022" sldId="262"/>
            <ac:spMk id="3" creationId="{1CB05937-92C1-43A2-9E41-558C21631FBC}"/>
          </ac:spMkLst>
        </pc:spChg>
      </pc:sldChg>
      <pc:sldChg chg="modSp mod ord">
        <pc:chgData name="Oscar Seidler" userId="c7a19dbe-5f7b-4a1b-8f35-85a504790626" providerId="ADAL" clId="{04172B18-ACD7-4279-9B3B-E88DA5201379}" dt="2022-01-13T11:42:18.277" v="358" actId="20577"/>
        <pc:sldMkLst>
          <pc:docMk/>
          <pc:sldMk cId="37423713" sldId="263"/>
        </pc:sldMkLst>
        <pc:spChg chg="mod">
          <ac:chgData name="Oscar Seidler" userId="c7a19dbe-5f7b-4a1b-8f35-85a504790626" providerId="ADAL" clId="{04172B18-ACD7-4279-9B3B-E88DA5201379}" dt="2022-01-11T16:19:04.708" v="13" actId="27636"/>
          <ac:spMkLst>
            <pc:docMk/>
            <pc:sldMk cId="37423713" sldId="263"/>
            <ac:spMk id="2" creationId="{7E2E1CC9-F776-4620-BE34-AFAED515AB07}"/>
          </ac:spMkLst>
        </pc:spChg>
        <pc:spChg chg="mod">
          <ac:chgData name="Oscar Seidler" userId="c7a19dbe-5f7b-4a1b-8f35-85a504790626" providerId="ADAL" clId="{04172B18-ACD7-4279-9B3B-E88DA5201379}" dt="2022-01-13T11:42:18.277" v="358" actId="20577"/>
          <ac:spMkLst>
            <pc:docMk/>
            <pc:sldMk cId="37423713" sldId="263"/>
            <ac:spMk id="3" creationId="{9A979732-A7C3-4A11-8B7B-2601A819E572}"/>
          </ac:spMkLst>
        </pc:spChg>
      </pc:sldChg>
      <pc:sldChg chg="modSp mod ord">
        <pc:chgData name="Oscar Seidler" userId="c7a19dbe-5f7b-4a1b-8f35-85a504790626" providerId="ADAL" clId="{04172B18-ACD7-4279-9B3B-E88DA5201379}" dt="2022-01-13T11:42:01.628" v="305"/>
        <pc:sldMkLst>
          <pc:docMk/>
          <pc:sldMk cId="4145112706" sldId="264"/>
        </pc:sldMkLst>
        <pc:spChg chg="mod">
          <ac:chgData name="Oscar Seidler" userId="c7a19dbe-5f7b-4a1b-8f35-85a504790626" providerId="ADAL" clId="{04172B18-ACD7-4279-9B3B-E88DA5201379}" dt="2022-01-13T11:39:14.286" v="111" actId="20577"/>
          <ac:spMkLst>
            <pc:docMk/>
            <pc:sldMk cId="4145112706" sldId="264"/>
            <ac:spMk id="2" creationId="{CE81F4C6-0E78-410D-B41D-2E6C4E543723}"/>
          </ac:spMkLst>
        </pc:spChg>
        <pc:spChg chg="mod">
          <ac:chgData name="Oscar Seidler" userId="c7a19dbe-5f7b-4a1b-8f35-85a504790626" providerId="ADAL" clId="{04172B18-ACD7-4279-9B3B-E88DA5201379}" dt="2022-01-13T11:38:45.185" v="30" actId="27636"/>
          <ac:spMkLst>
            <pc:docMk/>
            <pc:sldMk cId="4145112706" sldId="264"/>
            <ac:spMk id="4" creationId="{3C16954F-AD52-4C7D-ADDF-02FA26DC2E94}"/>
          </ac:spMkLst>
        </pc:spChg>
        <pc:spChg chg="mod">
          <ac:chgData name="Oscar Seidler" userId="c7a19dbe-5f7b-4a1b-8f35-85a504790626" providerId="ADAL" clId="{04172B18-ACD7-4279-9B3B-E88DA5201379}" dt="2022-01-13T11:38:45.177" v="29" actId="27636"/>
          <ac:spMkLst>
            <pc:docMk/>
            <pc:sldMk cId="4145112706" sldId="264"/>
            <ac:spMk id="6" creationId="{EDB94E5A-9624-484D-8B3E-3308DC50DD66}"/>
          </ac:spMkLst>
        </pc:spChg>
        <pc:spChg chg="mod">
          <ac:chgData name="Oscar Seidler" userId="c7a19dbe-5f7b-4a1b-8f35-85a504790626" providerId="ADAL" clId="{04172B18-ACD7-4279-9B3B-E88DA5201379}" dt="2022-01-13T11:40:52.560" v="266" actId="27636"/>
          <ac:spMkLst>
            <pc:docMk/>
            <pc:sldMk cId="4145112706" sldId="264"/>
            <ac:spMk id="10" creationId="{69ABE02E-8870-424B-B8F1-641C248DCF77}"/>
          </ac:spMkLst>
        </pc:spChg>
        <pc:spChg chg="mod">
          <ac:chgData name="Oscar Seidler" userId="c7a19dbe-5f7b-4a1b-8f35-85a504790626" providerId="ADAL" clId="{04172B18-ACD7-4279-9B3B-E88DA5201379}" dt="2022-01-13T11:40:53.133" v="270" actId="20577"/>
          <ac:spMkLst>
            <pc:docMk/>
            <pc:sldMk cId="4145112706" sldId="264"/>
            <ac:spMk id="11" creationId="{972C9784-3FBF-4EA7-8CAD-5BD841688140}"/>
          </ac:spMkLst>
        </pc:spChg>
      </pc:sldChg>
      <pc:sldChg chg="modSp">
        <pc:chgData name="Oscar Seidler" userId="c7a19dbe-5f7b-4a1b-8f35-85a504790626" providerId="ADAL" clId="{04172B18-ACD7-4279-9B3B-E88DA5201379}" dt="2022-01-11T16:19:04.592" v="9"/>
        <pc:sldMkLst>
          <pc:docMk/>
          <pc:sldMk cId="1780724799" sldId="265"/>
        </pc:sldMkLst>
        <pc:spChg chg="mod">
          <ac:chgData name="Oscar Seidler" userId="c7a19dbe-5f7b-4a1b-8f35-85a504790626" providerId="ADAL" clId="{04172B18-ACD7-4279-9B3B-E88DA5201379}" dt="2022-01-11T16:19:04.592" v="9"/>
          <ac:spMkLst>
            <pc:docMk/>
            <pc:sldMk cId="1780724799" sldId="265"/>
            <ac:spMk id="7" creationId="{582D947A-4C07-4EE1-9203-F5F0EB6C3369}"/>
          </ac:spMkLst>
        </pc:spChg>
        <pc:spChg chg="mod">
          <ac:chgData name="Oscar Seidler" userId="c7a19dbe-5f7b-4a1b-8f35-85a504790626" providerId="ADAL" clId="{04172B18-ACD7-4279-9B3B-E88DA5201379}" dt="2022-01-11T16:19:04.592" v="9"/>
          <ac:spMkLst>
            <pc:docMk/>
            <pc:sldMk cId="1780724799" sldId="265"/>
            <ac:spMk id="8" creationId="{7F0DB4DC-3731-4235-88A3-236185122668}"/>
          </ac:spMkLst>
        </pc:spChg>
      </pc:sldChg>
      <pc:sldChg chg="modSp mod">
        <pc:chgData name="Oscar Seidler" userId="c7a19dbe-5f7b-4a1b-8f35-85a504790626" providerId="ADAL" clId="{04172B18-ACD7-4279-9B3B-E88DA5201379}" dt="2022-01-11T16:19:04.692" v="10" actId="27636"/>
        <pc:sldMkLst>
          <pc:docMk/>
          <pc:sldMk cId="2437521203" sldId="266"/>
        </pc:sldMkLst>
        <pc:spChg chg="mod">
          <ac:chgData name="Oscar Seidler" userId="c7a19dbe-5f7b-4a1b-8f35-85a504790626" providerId="ADAL" clId="{04172B18-ACD7-4279-9B3B-E88DA5201379}" dt="2022-01-11T16:19:04.592" v="9"/>
          <ac:spMkLst>
            <pc:docMk/>
            <pc:sldMk cId="2437521203" sldId="266"/>
            <ac:spMk id="2" creationId="{816E4D4E-95EE-4A14-9E17-E4A9AC4BF7E4}"/>
          </ac:spMkLst>
        </pc:spChg>
        <pc:spChg chg="mod">
          <ac:chgData name="Oscar Seidler" userId="c7a19dbe-5f7b-4a1b-8f35-85a504790626" providerId="ADAL" clId="{04172B18-ACD7-4279-9B3B-E88DA5201379}" dt="2022-01-11T16:19:04.692" v="10" actId="27636"/>
          <ac:spMkLst>
            <pc:docMk/>
            <pc:sldMk cId="2437521203" sldId="266"/>
            <ac:spMk id="3" creationId="{23C49EA5-1835-47AE-B7E9-E5D09437D584}"/>
          </ac:spMkLst>
        </pc:spChg>
      </pc:sldChg>
      <pc:sldMasterChg chg="modSp modSldLayout">
        <pc:chgData name="Oscar Seidler" userId="c7a19dbe-5f7b-4a1b-8f35-85a504790626" providerId="ADAL" clId="{04172B18-ACD7-4279-9B3B-E88DA5201379}" dt="2022-01-11T16:19:00.997" v="1"/>
        <pc:sldMasterMkLst>
          <pc:docMk/>
          <pc:sldMasterMk cId="3883645694" sldId="2147483648"/>
        </pc:sldMasterMkLst>
        <pc:spChg chg="mod">
          <ac:chgData name="Oscar Seidler" userId="c7a19dbe-5f7b-4a1b-8f35-85a504790626" providerId="ADAL" clId="{04172B18-ACD7-4279-9B3B-E88DA5201379}" dt="2022-01-11T16:19:00.997" v="1"/>
          <ac:spMkLst>
            <pc:docMk/>
            <pc:sldMasterMk cId="3883645694" sldId="2147483648"/>
            <ac:spMk id="2" creationId="{C5FF32DF-D717-4AAB-A4D7-BE3F6D900C9A}"/>
          </ac:spMkLst>
        </pc:spChg>
        <pc:spChg chg="mod">
          <ac:chgData name="Oscar Seidler" userId="c7a19dbe-5f7b-4a1b-8f35-85a504790626" providerId="ADAL" clId="{04172B18-ACD7-4279-9B3B-E88DA5201379}" dt="2022-01-11T16:19:00.997" v="1"/>
          <ac:spMkLst>
            <pc:docMk/>
            <pc:sldMasterMk cId="3883645694" sldId="2147483648"/>
            <ac:spMk id="3" creationId="{83DA9F96-69E9-4EA2-9E26-F93887727E1A}"/>
          </ac:spMkLst>
        </pc:spChg>
        <pc:spChg chg="mod">
          <ac:chgData name="Oscar Seidler" userId="c7a19dbe-5f7b-4a1b-8f35-85a504790626" providerId="ADAL" clId="{04172B18-ACD7-4279-9B3B-E88DA5201379}" dt="2022-01-11T16:19:00.997" v="1"/>
          <ac:spMkLst>
            <pc:docMk/>
            <pc:sldMasterMk cId="3883645694" sldId="2147483648"/>
            <ac:spMk id="4" creationId="{5450BC8E-6310-48CA-B69B-C6B6C96B5109}"/>
          </ac:spMkLst>
        </pc:spChg>
        <pc:spChg chg="mod">
          <ac:chgData name="Oscar Seidler" userId="c7a19dbe-5f7b-4a1b-8f35-85a504790626" providerId="ADAL" clId="{04172B18-ACD7-4279-9B3B-E88DA5201379}" dt="2022-01-11T16:19:00.997" v="1"/>
          <ac:spMkLst>
            <pc:docMk/>
            <pc:sldMasterMk cId="3883645694" sldId="2147483648"/>
            <ac:spMk id="5" creationId="{A38AC9A9-460E-49F5-9E4F-7CF35F302A82}"/>
          </ac:spMkLst>
        </pc:spChg>
        <pc:spChg chg="mod">
          <ac:chgData name="Oscar Seidler" userId="c7a19dbe-5f7b-4a1b-8f35-85a504790626" providerId="ADAL" clId="{04172B18-ACD7-4279-9B3B-E88DA5201379}" dt="2022-01-11T16:19:00.997" v="1"/>
          <ac:spMkLst>
            <pc:docMk/>
            <pc:sldMasterMk cId="3883645694" sldId="2147483648"/>
            <ac:spMk id="6" creationId="{7A09AC81-4317-491F-BFAF-E4602797773E}"/>
          </ac:spMkLst>
        </pc:spChg>
        <pc:sldLayoutChg chg="modSp">
          <pc:chgData name="Oscar Seidler" userId="c7a19dbe-5f7b-4a1b-8f35-85a504790626" providerId="ADAL" clId="{04172B18-ACD7-4279-9B3B-E88DA5201379}" dt="2022-01-11T16:19:00.997" v="1"/>
          <pc:sldLayoutMkLst>
            <pc:docMk/>
            <pc:sldMasterMk cId="3883645694" sldId="2147483648"/>
            <pc:sldLayoutMk cId="1828869906" sldId="2147483649"/>
          </pc:sldLayoutMkLst>
          <pc:spChg chg="mod">
            <ac:chgData name="Oscar Seidler" userId="c7a19dbe-5f7b-4a1b-8f35-85a504790626" providerId="ADAL" clId="{04172B18-ACD7-4279-9B3B-E88DA5201379}" dt="2022-01-11T16:19:00.997" v="1"/>
            <ac:spMkLst>
              <pc:docMk/>
              <pc:sldMasterMk cId="3883645694" sldId="2147483648"/>
              <pc:sldLayoutMk cId="1828869906" sldId="2147483649"/>
              <ac:spMk id="2" creationId="{923F1166-B3EC-4F68-BBF8-80DC257FF69C}"/>
            </ac:spMkLst>
          </pc:spChg>
          <pc:spChg chg="mod">
            <ac:chgData name="Oscar Seidler" userId="c7a19dbe-5f7b-4a1b-8f35-85a504790626" providerId="ADAL" clId="{04172B18-ACD7-4279-9B3B-E88DA5201379}" dt="2022-01-11T16:19:00.997" v="1"/>
            <ac:spMkLst>
              <pc:docMk/>
              <pc:sldMasterMk cId="3883645694" sldId="2147483648"/>
              <pc:sldLayoutMk cId="1828869906" sldId="2147483649"/>
              <ac:spMk id="3" creationId="{C42238F8-25B9-44C7-B970-AA3573BA9012}"/>
            </ac:spMkLst>
          </pc:spChg>
        </pc:sldLayoutChg>
        <pc:sldLayoutChg chg="modSp">
          <pc:chgData name="Oscar Seidler" userId="c7a19dbe-5f7b-4a1b-8f35-85a504790626" providerId="ADAL" clId="{04172B18-ACD7-4279-9B3B-E88DA5201379}" dt="2022-01-11T16:19:00.997" v="1"/>
          <pc:sldLayoutMkLst>
            <pc:docMk/>
            <pc:sldMasterMk cId="3883645694" sldId="2147483648"/>
            <pc:sldLayoutMk cId="2279866003" sldId="2147483651"/>
          </pc:sldLayoutMkLst>
          <pc:spChg chg="mod">
            <ac:chgData name="Oscar Seidler" userId="c7a19dbe-5f7b-4a1b-8f35-85a504790626" providerId="ADAL" clId="{04172B18-ACD7-4279-9B3B-E88DA5201379}" dt="2022-01-11T16:19:00.997" v="1"/>
            <ac:spMkLst>
              <pc:docMk/>
              <pc:sldMasterMk cId="3883645694" sldId="2147483648"/>
              <pc:sldLayoutMk cId="2279866003" sldId="2147483651"/>
              <ac:spMk id="2" creationId="{ADC55F6C-3983-446D-B810-0D8A0AC3E1BA}"/>
            </ac:spMkLst>
          </pc:spChg>
          <pc:spChg chg="mod">
            <ac:chgData name="Oscar Seidler" userId="c7a19dbe-5f7b-4a1b-8f35-85a504790626" providerId="ADAL" clId="{04172B18-ACD7-4279-9B3B-E88DA5201379}" dt="2022-01-11T16:19:00.997" v="1"/>
            <ac:spMkLst>
              <pc:docMk/>
              <pc:sldMasterMk cId="3883645694" sldId="2147483648"/>
              <pc:sldLayoutMk cId="2279866003" sldId="2147483651"/>
              <ac:spMk id="3" creationId="{9E7D1104-C937-4B21-B490-B20A39D008E7}"/>
            </ac:spMkLst>
          </pc:spChg>
        </pc:sldLayoutChg>
        <pc:sldLayoutChg chg="modSp">
          <pc:chgData name="Oscar Seidler" userId="c7a19dbe-5f7b-4a1b-8f35-85a504790626" providerId="ADAL" clId="{04172B18-ACD7-4279-9B3B-E88DA5201379}" dt="2022-01-11T16:19:00.997" v="1"/>
          <pc:sldLayoutMkLst>
            <pc:docMk/>
            <pc:sldMasterMk cId="3883645694" sldId="2147483648"/>
            <pc:sldLayoutMk cId="2310671338" sldId="2147483652"/>
          </pc:sldLayoutMkLst>
          <pc:spChg chg="mod">
            <ac:chgData name="Oscar Seidler" userId="c7a19dbe-5f7b-4a1b-8f35-85a504790626" providerId="ADAL" clId="{04172B18-ACD7-4279-9B3B-E88DA5201379}" dt="2022-01-11T16:19:00.997" v="1"/>
            <ac:spMkLst>
              <pc:docMk/>
              <pc:sldMasterMk cId="3883645694" sldId="2147483648"/>
              <pc:sldLayoutMk cId="2310671338" sldId="2147483652"/>
              <ac:spMk id="3" creationId="{106B6FC5-435B-4EA7-BF54-F933DF0ADE0A}"/>
            </ac:spMkLst>
          </pc:spChg>
          <pc:spChg chg="mod">
            <ac:chgData name="Oscar Seidler" userId="c7a19dbe-5f7b-4a1b-8f35-85a504790626" providerId="ADAL" clId="{04172B18-ACD7-4279-9B3B-E88DA5201379}" dt="2022-01-11T16:19:00.997" v="1"/>
            <ac:spMkLst>
              <pc:docMk/>
              <pc:sldMasterMk cId="3883645694" sldId="2147483648"/>
              <pc:sldLayoutMk cId="2310671338" sldId="2147483652"/>
              <ac:spMk id="4" creationId="{6D434CB4-1690-499C-B74C-6457AF91A0C7}"/>
            </ac:spMkLst>
          </pc:spChg>
        </pc:sldLayoutChg>
        <pc:sldLayoutChg chg="modSp">
          <pc:chgData name="Oscar Seidler" userId="c7a19dbe-5f7b-4a1b-8f35-85a504790626" providerId="ADAL" clId="{04172B18-ACD7-4279-9B3B-E88DA5201379}" dt="2022-01-11T16:19:00.997" v="1"/>
          <pc:sldLayoutMkLst>
            <pc:docMk/>
            <pc:sldMasterMk cId="3883645694" sldId="2147483648"/>
            <pc:sldLayoutMk cId="631170080" sldId="2147483653"/>
          </pc:sldLayoutMkLst>
          <pc:spChg chg="mod">
            <ac:chgData name="Oscar Seidler" userId="c7a19dbe-5f7b-4a1b-8f35-85a504790626" providerId="ADAL" clId="{04172B18-ACD7-4279-9B3B-E88DA5201379}" dt="2022-01-11T16:19:00.997" v="1"/>
            <ac:spMkLst>
              <pc:docMk/>
              <pc:sldMasterMk cId="3883645694" sldId="2147483648"/>
              <pc:sldLayoutMk cId="631170080" sldId="2147483653"/>
              <ac:spMk id="2" creationId="{404DC699-326D-4E00-8E68-D5871CDD911A}"/>
            </ac:spMkLst>
          </pc:spChg>
          <pc:spChg chg="mod">
            <ac:chgData name="Oscar Seidler" userId="c7a19dbe-5f7b-4a1b-8f35-85a504790626" providerId="ADAL" clId="{04172B18-ACD7-4279-9B3B-E88DA5201379}" dt="2022-01-11T16:19:00.997" v="1"/>
            <ac:spMkLst>
              <pc:docMk/>
              <pc:sldMasterMk cId="3883645694" sldId="2147483648"/>
              <pc:sldLayoutMk cId="631170080" sldId="2147483653"/>
              <ac:spMk id="3" creationId="{E717ED47-9A38-478A-B853-DA4CF80FE910}"/>
            </ac:spMkLst>
          </pc:spChg>
          <pc:spChg chg="mod">
            <ac:chgData name="Oscar Seidler" userId="c7a19dbe-5f7b-4a1b-8f35-85a504790626" providerId="ADAL" clId="{04172B18-ACD7-4279-9B3B-E88DA5201379}" dt="2022-01-11T16:19:00.997" v="1"/>
            <ac:spMkLst>
              <pc:docMk/>
              <pc:sldMasterMk cId="3883645694" sldId="2147483648"/>
              <pc:sldLayoutMk cId="631170080" sldId="2147483653"/>
              <ac:spMk id="4" creationId="{4259A8BA-8422-40E3-BBAA-72DF5DAB91F9}"/>
            </ac:spMkLst>
          </pc:spChg>
          <pc:spChg chg="mod">
            <ac:chgData name="Oscar Seidler" userId="c7a19dbe-5f7b-4a1b-8f35-85a504790626" providerId="ADAL" clId="{04172B18-ACD7-4279-9B3B-E88DA5201379}" dt="2022-01-11T16:19:00.997" v="1"/>
            <ac:spMkLst>
              <pc:docMk/>
              <pc:sldMasterMk cId="3883645694" sldId="2147483648"/>
              <pc:sldLayoutMk cId="631170080" sldId="2147483653"/>
              <ac:spMk id="5" creationId="{CAF4F20E-AC7E-47B8-9FFD-47BEC9ECB7F1}"/>
            </ac:spMkLst>
          </pc:spChg>
          <pc:spChg chg="mod">
            <ac:chgData name="Oscar Seidler" userId="c7a19dbe-5f7b-4a1b-8f35-85a504790626" providerId="ADAL" clId="{04172B18-ACD7-4279-9B3B-E88DA5201379}" dt="2022-01-11T16:19:00.997" v="1"/>
            <ac:spMkLst>
              <pc:docMk/>
              <pc:sldMasterMk cId="3883645694" sldId="2147483648"/>
              <pc:sldLayoutMk cId="631170080" sldId="2147483653"/>
              <ac:spMk id="6" creationId="{7B798E80-6AAB-4C7A-902B-49ADB57D3273}"/>
            </ac:spMkLst>
          </pc:spChg>
        </pc:sldLayoutChg>
        <pc:sldLayoutChg chg="modSp">
          <pc:chgData name="Oscar Seidler" userId="c7a19dbe-5f7b-4a1b-8f35-85a504790626" providerId="ADAL" clId="{04172B18-ACD7-4279-9B3B-E88DA5201379}" dt="2022-01-11T16:19:00.997" v="1"/>
          <pc:sldLayoutMkLst>
            <pc:docMk/>
            <pc:sldMasterMk cId="3883645694" sldId="2147483648"/>
            <pc:sldLayoutMk cId="353214848" sldId="2147483656"/>
          </pc:sldLayoutMkLst>
          <pc:spChg chg="mod">
            <ac:chgData name="Oscar Seidler" userId="c7a19dbe-5f7b-4a1b-8f35-85a504790626" providerId="ADAL" clId="{04172B18-ACD7-4279-9B3B-E88DA5201379}" dt="2022-01-11T16:19:00.997" v="1"/>
            <ac:spMkLst>
              <pc:docMk/>
              <pc:sldMasterMk cId="3883645694" sldId="2147483648"/>
              <pc:sldLayoutMk cId="353214848" sldId="2147483656"/>
              <ac:spMk id="2" creationId="{70F01F89-6BEA-4EFC-AB5F-7A63B4E15141}"/>
            </ac:spMkLst>
          </pc:spChg>
          <pc:spChg chg="mod">
            <ac:chgData name="Oscar Seidler" userId="c7a19dbe-5f7b-4a1b-8f35-85a504790626" providerId="ADAL" clId="{04172B18-ACD7-4279-9B3B-E88DA5201379}" dt="2022-01-11T16:19:00.997" v="1"/>
            <ac:spMkLst>
              <pc:docMk/>
              <pc:sldMasterMk cId="3883645694" sldId="2147483648"/>
              <pc:sldLayoutMk cId="353214848" sldId="2147483656"/>
              <ac:spMk id="3" creationId="{DB22E272-0753-4646-90CB-46345D245A80}"/>
            </ac:spMkLst>
          </pc:spChg>
          <pc:spChg chg="mod">
            <ac:chgData name="Oscar Seidler" userId="c7a19dbe-5f7b-4a1b-8f35-85a504790626" providerId="ADAL" clId="{04172B18-ACD7-4279-9B3B-E88DA5201379}" dt="2022-01-11T16:19:00.997" v="1"/>
            <ac:spMkLst>
              <pc:docMk/>
              <pc:sldMasterMk cId="3883645694" sldId="2147483648"/>
              <pc:sldLayoutMk cId="353214848" sldId="2147483656"/>
              <ac:spMk id="4" creationId="{697C9CD5-2330-4098-87FD-1F99669BBB2A}"/>
            </ac:spMkLst>
          </pc:spChg>
        </pc:sldLayoutChg>
        <pc:sldLayoutChg chg="modSp">
          <pc:chgData name="Oscar Seidler" userId="c7a19dbe-5f7b-4a1b-8f35-85a504790626" providerId="ADAL" clId="{04172B18-ACD7-4279-9B3B-E88DA5201379}" dt="2022-01-11T16:19:00.997" v="1"/>
          <pc:sldLayoutMkLst>
            <pc:docMk/>
            <pc:sldMasterMk cId="3883645694" sldId="2147483648"/>
            <pc:sldLayoutMk cId="1911474095" sldId="2147483657"/>
          </pc:sldLayoutMkLst>
          <pc:spChg chg="mod">
            <ac:chgData name="Oscar Seidler" userId="c7a19dbe-5f7b-4a1b-8f35-85a504790626" providerId="ADAL" clId="{04172B18-ACD7-4279-9B3B-E88DA5201379}" dt="2022-01-11T16:19:00.997" v="1"/>
            <ac:spMkLst>
              <pc:docMk/>
              <pc:sldMasterMk cId="3883645694" sldId="2147483648"/>
              <pc:sldLayoutMk cId="1911474095" sldId="2147483657"/>
              <ac:spMk id="2" creationId="{277AF010-D4A7-4FDD-8EFC-4770945DFF40}"/>
            </ac:spMkLst>
          </pc:spChg>
          <pc:spChg chg="mod">
            <ac:chgData name="Oscar Seidler" userId="c7a19dbe-5f7b-4a1b-8f35-85a504790626" providerId="ADAL" clId="{04172B18-ACD7-4279-9B3B-E88DA5201379}" dt="2022-01-11T16:19:00.997" v="1"/>
            <ac:spMkLst>
              <pc:docMk/>
              <pc:sldMasterMk cId="3883645694" sldId="2147483648"/>
              <pc:sldLayoutMk cId="1911474095" sldId="2147483657"/>
              <ac:spMk id="3" creationId="{DE4AC5DA-F276-404E-97F5-98F4D066AB4F}"/>
            </ac:spMkLst>
          </pc:spChg>
          <pc:spChg chg="mod">
            <ac:chgData name="Oscar Seidler" userId="c7a19dbe-5f7b-4a1b-8f35-85a504790626" providerId="ADAL" clId="{04172B18-ACD7-4279-9B3B-E88DA5201379}" dt="2022-01-11T16:19:00.997" v="1"/>
            <ac:spMkLst>
              <pc:docMk/>
              <pc:sldMasterMk cId="3883645694" sldId="2147483648"/>
              <pc:sldLayoutMk cId="1911474095" sldId="2147483657"/>
              <ac:spMk id="4" creationId="{1356DE63-D930-4B9F-B9B2-7A20E33027AC}"/>
            </ac:spMkLst>
          </pc:spChg>
        </pc:sldLayoutChg>
        <pc:sldLayoutChg chg="modSp">
          <pc:chgData name="Oscar Seidler" userId="c7a19dbe-5f7b-4a1b-8f35-85a504790626" providerId="ADAL" clId="{04172B18-ACD7-4279-9B3B-E88DA5201379}" dt="2022-01-11T16:19:00.997" v="1"/>
          <pc:sldLayoutMkLst>
            <pc:docMk/>
            <pc:sldMasterMk cId="3883645694" sldId="2147483648"/>
            <pc:sldLayoutMk cId="1860246783" sldId="2147483659"/>
          </pc:sldLayoutMkLst>
          <pc:spChg chg="mod">
            <ac:chgData name="Oscar Seidler" userId="c7a19dbe-5f7b-4a1b-8f35-85a504790626" providerId="ADAL" clId="{04172B18-ACD7-4279-9B3B-E88DA5201379}" dt="2022-01-11T16:19:00.997" v="1"/>
            <ac:spMkLst>
              <pc:docMk/>
              <pc:sldMasterMk cId="3883645694" sldId="2147483648"/>
              <pc:sldLayoutMk cId="1860246783" sldId="2147483659"/>
              <ac:spMk id="2" creationId="{9E6131F3-5689-4EA9-940A-9B5328D332F4}"/>
            </ac:spMkLst>
          </pc:spChg>
          <pc:spChg chg="mod">
            <ac:chgData name="Oscar Seidler" userId="c7a19dbe-5f7b-4a1b-8f35-85a504790626" providerId="ADAL" clId="{04172B18-ACD7-4279-9B3B-E88DA5201379}" dt="2022-01-11T16:19:00.997" v="1"/>
            <ac:spMkLst>
              <pc:docMk/>
              <pc:sldMasterMk cId="3883645694" sldId="2147483648"/>
              <pc:sldLayoutMk cId="1860246783" sldId="2147483659"/>
              <ac:spMk id="3" creationId="{28743A01-42DC-470E-BA17-D6B3B66F4174}"/>
            </ac:spMkLst>
          </pc:spChg>
        </pc:sldLayoutChg>
      </pc:sldMasterChg>
      <pc:sldMasterChg chg="modSp modSldLayout">
        <pc:chgData name="Oscar Seidler" userId="c7a19dbe-5f7b-4a1b-8f35-85a504790626" providerId="ADAL" clId="{04172B18-ACD7-4279-9B3B-E88DA5201379}" dt="2022-01-11T16:19:04.592" v="9"/>
        <pc:sldMasterMkLst>
          <pc:docMk/>
          <pc:sldMasterMk cId="87463578" sldId="2147483660"/>
        </pc:sldMasterMkLst>
        <pc:spChg chg="mod">
          <ac:chgData name="Oscar Seidler" userId="c7a19dbe-5f7b-4a1b-8f35-85a504790626" providerId="ADAL" clId="{04172B18-ACD7-4279-9B3B-E88DA5201379}" dt="2022-01-11T16:19:04.592" v="9"/>
          <ac:spMkLst>
            <pc:docMk/>
            <pc:sldMasterMk cId="87463578" sldId="2147483660"/>
            <ac:spMk id="2" creationId="{00000000-0000-0000-0000-000000000000}"/>
          </ac:spMkLst>
        </pc:spChg>
        <pc:spChg chg="mod">
          <ac:chgData name="Oscar Seidler" userId="c7a19dbe-5f7b-4a1b-8f35-85a504790626" providerId="ADAL" clId="{04172B18-ACD7-4279-9B3B-E88DA5201379}" dt="2022-01-11T16:19:04.592" v="9"/>
          <ac:spMkLst>
            <pc:docMk/>
            <pc:sldMasterMk cId="87463578" sldId="2147483660"/>
            <ac:spMk id="3" creationId="{00000000-0000-0000-0000-000000000000}"/>
          </ac:spMkLst>
        </pc:spChg>
        <pc:spChg chg="mod">
          <ac:chgData name="Oscar Seidler" userId="c7a19dbe-5f7b-4a1b-8f35-85a504790626" providerId="ADAL" clId="{04172B18-ACD7-4279-9B3B-E88DA5201379}" dt="2022-01-11T16:19:04.592" v="9"/>
          <ac:spMkLst>
            <pc:docMk/>
            <pc:sldMasterMk cId="87463578" sldId="2147483660"/>
            <ac:spMk id="4" creationId="{00000000-0000-0000-0000-000000000000}"/>
          </ac:spMkLst>
        </pc:spChg>
        <pc:spChg chg="mod">
          <ac:chgData name="Oscar Seidler" userId="c7a19dbe-5f7b-4a1b-8f35-85a504790626" providerId="ADAL" clId="{04172B18-ACD7-4279-9B3B-E88DA5201379}" dt="2022-01-11T16:19:04.592" v="9"/>
          <ac:spMkLst>
            <pc:docMk/>
            <pc:sldMasterMk cId="87463578" sldId="2147483660"/>
            <ac:spMk id="5" creationId="{00000000-0000-0000-0000-000000000000}"/>
          </ac:spMkLst>
        </pc:spChg>
        <pc:spChg chg="mod">
          <ac:chgData name="Oscar Seidler" userId="c7a19dbe-5f7b-4a1b-8f35-85a504790626" providerId="ADAL" clId="{04172B18-ACD7-4279-9B3B-E88DA5201379}" dt="2022-01-11T16:19:04.592" v="9"/>
          <ac:spMkLst>
            <pc:docMk/>
            <pc:sldMasterMk cId="87463578" sldId="2147483660"/>
            <ac:spMk id="6" creationId="{00000000-0000-0000-0000-000000000000}"/>
          </ac:spMkLst>
        </pc:spChg>
        <pc:sldLayoutChg chg="modSp">
          <pc:chgData name="Oscar Seidler" userId="c7a19dbe-5f7b-4a1b-8f35-85a504790626" providerId="ADAL" clId="{04172B18-ACD7-4279-9B3B-E88DA5201379}" dt="2022-01-11T16:19:04.592" v="9"/>
          <pc:sldLayoutMkLst>
            <pc:docMk/>
            <pc:sldMasterMk cId="87463578" sldId="2147483660"/>
            <pc:sldLayoutMk cId="161129502" sldId="2147483661"/>
          </pc:sldLayoutMkLst>
          <pc:spChg chg="mod">
            <ac:chgData name="Oscar Seidler" userId="c7a19dbe-5f7b-4a1b-8f35-85a504790626" providerId="ADAL" clId="{04172B18-ACD7-4279-9B3B-E88DA5201379}" dt="2022-01-11T16:19:04.592" v="9"/>
            <ac:spMkLst>
              <pc:docMk/>
              <pc:sldMasterMk cId="87463578" sldId="2147483660"/>
              <pc:sldLayoutMk cId="161129502" sldId="2147483661"/>
              <ac:spMk id="2" creationId="{00000000-0000-0000-0000-000000000000}"/>
            </ac:spMkLst>
          </pc:spChg>
          <pc:spChg chg="mod">
            <ac:chgData name="Oscar Seidler" userId="c7a19dbe-5f7b-4a1b-8f35-85a504790626" providerId="ADAL" clId="{04172B18-ACD7-4279-9B3B-E88DA5201379}" dt="2022-01-11T16:19:04.592" v="9"/>
            <ac:spMkLst>
              <pc:docMk/>
              <pc:sldMasterMk cId="87463578" sldId="2147483660"/>
              <pc:sldLayoutMk cId="161129502" sldId="2147483661"/>
              <ac:spMk id="3" creationId="{00000000-0000-0000-0000-000000000000}"/>
            </ac:spMkLst>
          </pc:spChg>
        </pc:sldLayoutChg>
        <pc:sldLayoutChg chg="modSp">
          <pc:chgData name="Oscar Seidler" userId="c7a19dbe-5f7b-4a1b-8f35-85a504790626" providerId="ADAL" clId="{04172B18-ACD7-4279-9B3B-E88DA5201379}" dt="2022-01-11T16:19:04.592" v="9"/>
          <pc:sldLayoutMkLst>
            <pc:docMk/>
            <pc:sldMasterMk cId="87463578" sldId="2147483660"/>
            <pc:sldLayoutMk cId="3259189958" sldId="2147483663"/>
          </pc:sldLayoutMkLst>
          <pc:spChg chg="mod">
            <ac:chgData name="Oscar Seidler" userId="c7a19dbe-5f7b-4a1b-8f35-85a504790626" providerId="ADAL" clId="{04172B18-ACD7-4279-9B3B-E88DA5201379}" dt="2022-01-11T16:19:04.592" v="9"/>
            <ac:spMkLst>
              <pc:docMk/>
              <pc:sldMasterMk cId="87463578" sldId="2147483660"/>
              <pc:sldLayoutMk cId="3259189958" sldId="2147483663"/>
              <ac:spMk id="2" creationId="{00000000-0000-0000-0000-000000000000}"/>
            </ac:spMkLst>
          </pc:spChg>
          <pc:spChg chg="mod">
            <ac:chgData name="Oscar Seidler" userId="c7a19dbe-5f7b-4a1b-8f35-85a504790626" providerId="ADAL" clId="{04172B18-ACD7-4279-9B3B-E88DA5201379}" dt="2022-01-11T16:19:04.592" v="9"/>
            <ac:spMkLst>
              <pc:docMk/>
              <pc:sldMasterMk cId="87463578" sldId="2147483660"/>
              <pc:sldLayoutMk cId="3259189958" sldId="2147483663"/>
              <ac:spMk id="3" creationId="{00000000-0000-0000-0000-000000000000}"/>
            </ac:spMkLst>
          </pc:spChg>
        </pc:sldLayoutChg>
        <pc:sldLayoutChg chg="modSp">
          <pc:chgData name="Oscar Seidler" userId="c7a19dbe-5f7b-4a1b-8f35-85a504790626" providerId="ADAL" clId="{04172B18-ACD7-4279-9B3B-E88DA5201379}" dt="2022-01-11T16:19:04.592" v="9"/>
          <pc:sldLayoutMkLst>
            <pc:docMk/>
            <pc:sldMasterMk cId="87463578" sldId="2147483660"/>
            <pc:sldLayoutMk cId="3887504245" sldId="2147483664"/>
          </pc:sldLayoutMkLst>
          <pc:spChg chg="mod">
            <ac:chgData name="Oscar Seidler" userId="c7a19dbe-5f7b-4a1b-8f35-85a504790626" providerId="ADAL" clId="{04172B18-ACD7-4279-9B3B-E88DA5201379}" dt="2022-01-11T16:19:04.592" v="9"/>
            <ac:spMkLst>
              <pc:docMk/>
              <pc:sldMasterMk cId="87463578" sldId="2147483660"/>
              <pc:sldLayoutMk cId="3887504245" sldId="2147483664"/>
              <ac:spMk id="3" creationId="{00000000-0000-0000-0000-000000000000}"/>
            </ac:spMkLst>
          </pc:spChg>
          <pc:spChg chg="mod">
            <ac:chgData name="Oscar Seidler" userId="c7a19dbe-5f7b-4a1b-8f35-85a504790626" providerId="ADAL" clId="{04172B18-ACD7-4279-9B3B-E88DA5201379}" dt="2022-01-11T16:19:04.592" v="9"/>
            <ac:spMkLst>
              <pc:docMk/>
              <pc:sldMasterMk cId="87463578" sldId="2147483660"/>
              <pc:sldLayoutMk cId="3887504245" sldId="2147483664"/>
              <ac:spMk id="4" creationId="{00000000-0000-0000-0000-000000000000}"/>
            </ac:spMkLst>
          </pc:spChg>
        </pc:sldLayoutChg>
        <pc:sldLayoutChg chg="modSp">
          <pc:chgData name="Oscar Seidler" userId="c7a19dbe-5f7b-4a1b-8f35-85a504790626" providerId="ADAL" clId="{04172B18-ACD7-4279-9B3B-E88DA5201379}" dt="2022-01-11T16:19:04.592" v="9"/>
          <pc:sldLayoutMkLst>
            <pc:docMk/>
            <pc:sldMasterMk cId="87463578" sldId="2147483660"/>
            <pc:sldLayoutMk cId="1568930689" sldId="2147483665"/>
          </pc:sldLayoutMkLst>
          <pc:spChg chg="mod">
            <ac:chgData name="Oscar Seidler" userId="c7a19dbe-5f7b-4a1b-8f35-85a504790626" providerId="ADAL" clId="{04172B18-ACD7-4279-9B3B-E88DA5201379}" dt="2022-01-11T16:19:04.592" v="9"/>
            <ac:spMkLst>
              <pc:docMk/>
              <pc:sldMasterMk cId="87463578" sldId="2147483660"/>
              <pc:sldLayoutMk cId="1568930689" sldId="2147483665"/>
              <ac:spMk id="2" creationId="{00000000-0000-0000-0000-000000000000}"/>
            </ac:spMkLst>
          </pc:spChg>
          <pc:spChg chg="mod">
            <ac:chgData name="Oscar Seidler" userId="c7a19dbe-5f7b-4a1b-8f35-85a504790626" providerId="ADAL" clId="{04172B18-ACD7-4279-9B3B-E88DA5201379}" dt="2022-01-11T16:19:04.592" v="9"/>
            <ac:spMkLst>
              <pc:docMk/>
              <pc:sldMasterMk cId="87463578" sldId="2147483660"/>
              <pc:sldLayoutMk cId="1568930689" sldId="2147483665"/>
              <ac:spMk id="3" creationId="{00000000-0000-0000-0000-000000000000}"/>
            </ac:spMkLst>
          </pc:spChg>
          <pc:spChg chg="mod">
            <ac:chgData name="Oscar Seidler" userId="c7a19dbe-5f7b-4a1b-8f35-85a504790626" providerId="ADAL" clId="{04172B18-ACD7-4279-9B3B-E88DA5201379}" dt="2022-01-11T16:19:04.592" v="9"/>
            <ac:spMkLst>
              <pc:docMk/>
              <pc:sldMasterMk cId="87463578" sldId="2147483660"/>
              <pc:sldLayoutMk cId="1568930689" sldId="2147483665"/>
              <ac:spMk id="4" creationId="{00000000-0000-0000-0000-000000000000}"/>
            </ac:spMkLst>
          </pc:spChg>
          <pc:spChg chg="mod">
            <ac:chgData name="Oscar Seidler" userId="c7a19dbe-5f7b-4a1b-8f35-85a504790626" providerId="ADAL" clId="{04172B18-ACD7-4279-9B3B-E88DA5201379}" dt="2022-01-11T16:19:04.592" v="9"/>
            <ac:spMkLst>
              <pc:docMk/>
              <pc:sldMasterMk cId="87463578" sldId="2147483660"/>
              <pc:sldLayoutMk cId="1568930689" sldId="2147483665"/>
              <ac:spMk id="5" creationId="{00000000-0000-0000-0000-000000000000}"/>
            </ac:spMkLst>
          </pc:spChg>
          <pc:spChg chg="mod">
            <ac:chgData name="Oscar Seidler" userId="c7a19dbe-5f7b-4a1b-8f35-85a504790626" providerId="ADAL" clId="{04172B18-ACD7-4279-9B3B-E88DA5201379}" dt="2022-01-11T16:19:04.592" v="9"/>
            <ac:spMkLst>
              <pc:docMk/>
              <pc:sldMasterMk cId="87463578" sldId="2147483660"/>
              <pc:sldLayoutMk cId="1568930689" sldId="2147483665"/>
              <ac:spMk id="6" creationId="{00000000-0000-0000-0000-000000000000}"/>
            </ac:spMkLst>
          </pc:spChg>
        </pc:sldLayoutChg>
        <pc:sldLayoutChg chg="modSp">
          <pc:chgData name="Oscar Seidler" userId="c7a19dbe-5f7b-4a1b-8f35-85a504790626" providerId="ADAL" clId="{04172B18-ACD7-4279-9B3B-E88DA5201379}" dt="2022-01-11T16:19:04.592" v="9"/>
          <pc:sldLayoutMkLst>
            <pc:docMk/>
            <pc:sldMasterMk cId="87463578" sldId="2147483660"/>
            <pc:sldLayoutMk cId="1166063984" sldId="2147483668"/>
          </pc:sldLayoutMkLst>
          <pc:spChg chg="mod">
            <ac:chgData name="Oscar Seidler" userId="c7a19dbe-5f7b-4a1b-8f35-85a504790626" providerId="ADAL" clId="{04172B18-ACD7-4279-9B3B-E88DA5201379}" dt="2022-01-11T16:19:04.592" v="9"/>
            <ac:spMkLst>
              <pc:docMk/>
              <pc:sldMasterMk cId="87463578" sldId="2147483660"/>
              <pc:sldLayoutMk cId="1166063984" sldId="2147483668"/>
              <ac:spMk id="2" creationId="{00000000-0000-0000-0000-000000000000}"/>
            </ac:spMkLst>
          </pc:spChg>
          <pc:spChg chg="mod">
            <ac:chgData name="Oscar Seidler" userId="c7a19dbe-5f7b-4a1b-8f35-85a504790626" providerId="ADAL" clId="{04172B18-ACD7-4279-9B3B-E88DA5201379}" dt="2022-01-11T16:19:04.592" v="9"/>
            <ac:spMkLst>
              <pc:docMk/>
              <pc:sldMasterMk cId="87463578" sldId="2147483660"/>
              <pc:sldLayoutMk cId="1166063984" sldId="2147483668"/>
              <ac:spMk id="3" creationId="{00000000-0000-0000-0000-000000000000}"/>
            </ac:spMkLst>
          </pc:spChg>
          <pc:spChg chg="mod">
            <ac:chgData name="Oscar Seidler" userId="c7a19dbe-5f7b-4a1b-8f35-85a504790626" providerId="ADAL" clId="{04172B18-ACD7-4279-9B3B-E88DA5201379}" dt="2022-01-11T16:19:04.592" v="9"/>
            <ac:spMkLst>
              <pc:docMk/>
              <pc:sldMasterMk cId="87463578" sldId="2147483660"/>
              <pc:sldLayoutMk cId="1166063984" sldId="2147483668"/>
              <ac:spMk id="4" creationId="{00000000-0000-0000-0000-000000000000}"/>
            </ac:spMkLst>
          </pc:spChg>
        </pc:sldLayoutChg>
        <pc:sldLayoutChg chg="modSp">
          <pc:chgData name="Oscar Seidler" userId="c7a19dbe-5f7b-4a1b-8f35-85a504790626" providerId="ADAL" clId="{04172B18-ACD7-4279-9B3B-E88DA5201379}" dt="2022-01-11T16:19:04.592" v="9"/>
          <pc:sldLayoutMkLst>
            <pc:docMk/>
            <pc:sldMasterMk cId="87463578" sldId="2147483660"/>
            <pc:sldLayoutMk cId="4156227573" sldId="2147483669"/>
          </pc:sldLayoutMkLst>
          <pc:spChg chg="mod">
            <ac:chgData name="Oscar Seidler" userId="c7a19dbe-5f7b-4a1b-8f35-85a504790626" providerId="ADAL" clId="{04172B18-ACD7-4279-9B3B-E88DA5201379}" dt="2022-01-11T16:19:04.592" v="9"/>
            <ac:spMkLst>
              <pc:docMk/>
              <pc:sldMasterMk cId="87463578" sldId="2147483660"/>
              <pc:sldLayoutMk cId="4156227573" sldId="2147483669"/>
              <ac:spMk id="2" creationId="{00000000-0000-0000-0000-000000000000}"/>
            </ac:spMkLst>
          </pc:spChg>
          <pc:spChg chg="mod">
            <ac:chgData name="Oscar Seidler" userId="c7a19dbe-5f7b-4a1b-8f35-85a504790626" providerId="ADAL" clId="{04172B18-ACD7-4279-9B3B-E88DA5201379}" dt="2022-01-11T16:19:04.592" v="9"/>
            <ac:spMkLst>
              <pc:docMk/>
              <pc:sldMasterMk cId="87463578" sldId="2147483660"/>
              <pc:sldLayoutMk cId="4156227573" sldId="2147483669"/>
              <ac:spMk id="3" creationId="{00000000-0000-0000-0000-000000000000}"/>
            </ac:spMkLst>
          </pc:spChg>
          <pc:spChg chg="mod">
            <ac:chgData name="Oscar Seidler" userId="c7a19dbe-5f7b-4a1b-8f35-85a504790626" providerId="ADAL" clId="{04172B18-ACD7-4279-9B3B-E88DA5201379}" dt="2022-01-11T16:19:04.592" v="9"/>
            <ac:spMkLst>
              <pc:docMk/>
              <pc:sldMasterMk cId="87463578" sldId="2147483660"/>
              <pc:sldLayoutMk cId="4156227573" sldId="2147483669"/>
              <ac:spMk id="4" creationId="{00000000-0000-0000-0000-000000000000}"/>
            </ac:spMkLst>
          </pc:spChg>
        </pc:sldLayoutChg>
        <pc:sldLayoutChg chg="modSp">
          <pc:chgData name="Oscar Seidler" userId="c7a19dbe-5f7b-4a1b-8f35-85a504790626" providerId="ADAL" clId="{04172B18-ACD7-4279-9B3B-E88DA5201379}" dt="2022-01-11T16:19:04.592" v="9"/>
          <pc:sldLayoutMkLst>
            <pc:docMk/>
            <pc:sldMasterMk cId="87463578" sldId="2147483660"/>
            <pc:sldLayoutMk cId="4276698171" sldId="2147483671"/>
          </pc:sldLayoutMkLst>
          <pc:spChg chg="mod">
            <ac:chgData name="Oscar Seidler" userId="c7a19dbe-5f7b-4a1b-8f35-85a504790626" providerId="ADAL" clId="{04172B18-ACD7-4279-9B3B-E88DA5201379}" dt="2022-01-11T16:19:04.592" v="9"/>
            <ac:spMkLst>
              <pc:docMk/>
              <pc:sldMasterMk cId="87463578" sldId="2147483660"/>
              <pc:sldLayoutMk cId="4276698171" sldId="2147483671"/>
              <ac:spMk id="2" creationId="{00000000-0000-0000-0000-000000000000}"/>
            </ac:spMkLst>
          </pc:spChg>
          <pc:spChg chg="mod">
            <ac:chgData name="Oscar Seidler" userId="c7a19dbe-5f7b-4a1b-8f35-85a504790626" providerId="ADAL" clId="{04172B18-ACD7-4279-9B3B-E88DA5201379}" dt="2022-01-11T16:19:04.592" v="9"/>
            <ac:spMkLst>
              <pc:docMk/>
              <pc:sldMasterMk cId="87463578" sldId="2147483660"/>
              <pc:sldLayoutMk cId="4276698171" sldId="2147483671"/>
              <ac:spMk id="3"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101963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86184860-D80F-4255-8C90-EBF0F4003930}" type="datetimeFigureOut">
              <a:rPr lang="sv-SE" smtClean="0"/>
              <a:t>2022-01-13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97790E1-868F-4855-B8CC-3CD534784E5C}" type="slidenum">
              <a:rPr lang="sv-SE" smtClean="0"/>
              <a:t>‹#›</a:t>
            </a:fld>
            <a:endParaRPr lang="sv-SE"/>
          </a:p>
        </p:txBody>
      </p:sp>
    </p:spTree>
    <p:extLst>
      <p:ext uri="{BB962C8B-B14F-4D97-AF65-F5344CB8AC3E}">
        <p14:creationId xmlns:p14="http://schemas.microsoft.com/office/powerpoint/2010/main" val="3778089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86184860-D80F-4255-8C90-EBF0F4003930}" type="datetimeFigureOut">
              <a:rPr lang="sv-SE" smtClean="0"/>
              <a:t>2022-01-13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97790E1-868F-4855-B8CC-3CD534784E5C}" type="slidenum">
              <a:rPr lang="sv-SE" smtClean="0"/>
              <a:t>‹#›</a:t>
            </a:fld>
            <a:endParaRPr lang="sv-SE"/>
          </a:p>
        </p:txBody>
      </p:sp>
    </p:spTree>
    <p:extLst>
      <p:ext uri="{BB962C8B-B14F-4D97-AF65-F5344CB8AC3E}">
        <p14:creationId xmlns:p14="http://schemas.microsoft.com/office/powerpoint/2010/main" val="4006061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86184860-D80F-4255-8C90-EBF0F4003930}" type="datetimeFigureOut">
              <a:rPr lang="sv-SE" smtClean="0"/>
              <a:t>2022-01-13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97790E1-868F-4855-B8CC-3CD534784E5C}" type="slidenum">
              <a:rPr lang="sv-SE" smtClean="0"/>
              <a:t>‹#›</a:t>
            </a:fld>
            <a:endParaRPr lang="sv-SE"/>
          </a:p>
        </p:txBody>
      </p:sp>
    </p:spTree>
    <p:extLst>
      <p:ext uri="{BB962C8B-B14F-4D97-AF65-F5344CB8AC3E}">
        <p14:creationId xmlns:p14="http://schemas.microsoft.com/office/powerpoint/2010/main" val="3390736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86184860-D80F-4255-8C90-EBF0F4003930}" type="datetimeFigureOut">
              <a:rPr lang="sv-SE" smtClean="0"/>
              <a:t>2022-01-13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97790E1-868F-4855-B8CC-3CD534784E5C}" type="slidenum">
              <a:rPr lang="sv-SE" smtClean="0"/>
              <a:t>‹#›</a:t>
            </a:fld>
            <a:endParaRPr lang="sv-SE"/>
          </a:p>
        </p:txBody>
      </p:sp>
    </p:spTree>
    <p:extLst>
      <p:ext uri="{BB962C8B-B14F-4D97-AF65-F5344CB8AC3E}">
        <p14:creationId xmlns:p14="http://schemas.microsoft.com/office/powerpoint/2010/main" val="11583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86184860-D80F-4255-8C90-EBF0F4003930}" type="datetimeFigureOut">
              <a:rPr lang="sv-SE" smtClean="0"/>
              <a:t>2022-01-13</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97790E1-868F-4855-B8CC-3CD534784E5C}" type="slidenum">
              <a:rPr lang="sv-SE" smtClean="0"/>
              <a:t>‹#›</a:t>
            </a:fld>
            <a:endParaRPr lang="sv-SE"/>
          </a:p>
        </p:txBody>
      </p:sp>
    </p:spTree>
    <p:extLst>
      <p:ext uri="{BB962C8B-B14F-4D97-AF65-F5344CB8AC3E}">
        <p14:creationId xmlns:p14="http://schemas.microsoft.com/office/powerpoint/2010/main" val="3119693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86184860-D80F-4255-8C90-EBF0F4003930}" type="datetimeFigureOut">
              <a:rPr lang="sv-SE" smtClean="0"/>
              <a:t>2022-01-13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397790E1-868F-4855-B8CC-3CD534784E5C}" type="slidenum">
              <a:rPr lang="sv-SE" smtClean="0"/>
              <a:t>‹#›</a:t>
            </a:fld>
            <a:endParaRPr lang="sv-SE"/>
          </a:p>
        </p:txBody>
      </p:sp>
    </p:spTree>
    <p:extLst>
      <p:ext uri="{BB962C8B-B14F-4D97-AF65-F5344CB8AC3E}">
        <p14:creationId xmlns:p14="http://schemas.microsoft.com/office/powerpoint/2010/main" val="3888690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86184860-D80F-4255-8C90-EBF0F4003930}" type="datetimeFigureOut">
              <a:rPr lang="sv-SE" smtClean="0"/>
              <a:t>2022-01-13</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397790E1-868F-4855-B8CC-3CD534784E5C}" type="slidenum">
              <a:rPr lang="sv-SE" smtClean="0"/>
              <a:t>‹#›</a:t>
            </a:fld>
            <a:endParaRPr lang="sv-SE"/>
          </a:p>
        </p:txBody>
      </p:sp>
    </p:spTree>
    <p:extLst>
      <p:ext uri="{BB962C8B-B14F-4D97-AF65-F5344CB8AC3E}">
        <p14:creationId xmlns:p14="http://schemas.microsoft.com/office/powerpoint/2010/main" val="1048213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86184860-D80F-4255-8C90-EBF0F4003930}" type="datetimeFigureOut">
              <a:rPr lang="sv-SE" smtClean="0"/>
              <a:t>2022-01-13</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397790E1-868F-4855-B8CC-3CD534784E5C}" type="slidenum">
              <a:rPr lang="sv-SE" smtClean="0"/>
              <a:t>‹#›</a:t>
            </a:fld>
            <a:endParaRPr lang="sv-SE"/>
          </a:p>
        </p:txBody>
      </p:sp>
    </p:spTree>
    <p:extLst>
      <p:ext uri="{BB962C8B-B14F-4D97-AF65-F5344CB8AC3E}">
        <p14:creationId xmlns:p14="http://schemas.microsoft.com/office/powerpoint/2010/main" val="1273051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184860-D80F-4255-8C90-EBF0F4003930}" type="datetimeFigureOut">
              <a:rPr lang="sv-SE" smtClean="0"/>
              <a:t>2022-01-13</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397790E1-868F-4855-B8CC-3CD534784E5C}" type="slidenum">
              <a:rPr lang="sv-SE" smtClean="0"/>
              <a:t>‹#›</a:t>
            </a:fld>
            <a:endParaRPr lang="sv-SE"/>
          </a:p>
        </p:txBody>
      </p:sp>
    </p:spTree>
    <p:extLst>
      <p:ext uri="{BB962C8B-B14F-4D97-AF65-F5344CB8AC3E}">
        <p14:creationId xmlns:p14="http://schemas.microsoft.com/office/powerpoint/2010/main" val="3134540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86184860-D80F-4255-8C90-EBF0F4003930}" type="datetimeFigureOut">
              <a:rPr lang="sv-SE" smtClean="0"/>
              <a:t>2022-01-13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397790E1-868F-4855-B8CC-3CD534784E5C}" type="slidenum">
              <a:rPr lang="sv-SE" smtClean="0"/>
              <a:t>‹#›</a:t>
            </a:fld>
            <a:endParaRPr lang="sv-SE"/>
          </a:p>
        </p:txBody>
      </p:sp>
    </p:spTree>
    <p:extLst>
      <p:ext uri="{BB962C8B-B14F-4D97-AF65-F5344CB8AC3E}">
        <p14:creationId xmlns:p14="http://schemas.microsoft.com/office/powerpoint/2010/main" val="3903577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86184860-D80F-4255-8C90-EBF0F4003930}" type="datetimeFigureOut">
              <a:rPr lang="sv-SE" smtClean="0"/>
              <a:t>2022-01-13</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397790E1-868F-4855-B8CC-3CD534784E5C}" type="slidenum">
              <a:rPr lang="sv-SE" smtClean="0"/>
              <a:t>‹#›</a:t>
            </a:fld>
            <a:endParaRPr lang="sv-SE"/>
          </a:p>
        </p:txBody>
      </p:sp>
    </p:spTree>
    <p:extLst>
      <p:ext uri="{BB962C8B-B14F-4D97-AF65-F5344CB8AC3E}">
        <p14:creationId xmlns:p14="http://schemas.microsoft.com/office/powerpoint/2010/main" val="1962018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184860-D80F-4255-8C90-EBF0F4003930}" type="datetimeFigureOut">
              <a:rPr lang="sv-SE" smtClean="0"/>
              <a:t>2022-01-13</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7790E1-868F-4855-B8CC-3CD534784E5C}" type="slidenum">
              <a:rPr lang="sv-SE" smtClean="0"/>
              <a:t>‹#›</a:t>
            </a:fld>
            <a:endParaRPr lang="sv-SE"/>
          </a:p>
        </p:txBody>
      </p:sp>
    </p:spTree>
    <p:extLst>
      <p:ext uri="{BB962C8B-B14F-4D97-AF65-F5344CB8AC3E}">
        <p14:creationId xmlns:p14="http://schemas.microsoft.com/office/powerpoint/2010/main" val="185568443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seidler.se/"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portals.clio.me/se/samhallskunskap/7-9/omraaden/beslutsfattande-och-politiska-ideer/ideologie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portals.clio.me/se/samhallskunskap/7-9/omraaden/beslutsfattande-och-politiska-ideer/riksdagspartiern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16E4D4E-95EE-4A14-9E17-E4A9AC4BF7E4}"/>
              </a:ext>
            </a:extLst>
          </p:cNvPr>
          <p:cNvSpPr>
            <a:spLocks noGrp="1"/>
          </p:cNvSpPr>
          <p:nvPr>
            <p:ph type="title"/>
          </p:nvPr>
        </p:nvSpPr>
        <p:spPr/>
        <p:txBody>
          <a:bodyPr/>
          <a:lstStyle/>
          <a:p>
            <a:r>
              <a:rPr lang="sv-SE" dirty="0"/>
              <a:t>instruktioner</a:t>
            </a:r>
          </a:p>
        </p:txBody>
      </p:sp>
      <p:sp>
        <p:nvSpPr>
          <p:cNvPr id="3" name="Platshållare för innehåll 2">
            <a:extLst>
              <a:ext uri="{FF2B5EF4-FFF2-40B4-BE49-F238E27FC236}">
                <a16:creationId xmlns:a16="http://schemas.microsoft.com/office/drawing/2014/main" id="{23C49EA5-1835-47AE-B7E9-E5D09437D584}"/>
              </a:ext>
            </a:extLst>
          </p:cNvPr>
          <p:cNvSpPr>
            <a:spLocks noGrp="1"/>
          </p:cNvSpPr>
          <p:nvPr>
            <p:ph idx="1"/>
          </p:nvPr>
        </p:nvSpPr>
        <p:spPr/>
        <p:txBody>
          <a:bodyPr>
            <a:normAutofit fontScale="70000" lnSpcReduction="20000"/>
          </a:bodyPr>
          <a:lstStyle/>
          <a:p>
            <a:r>
              <a:rPr lang="sv-SE" dirty="0"/>
              <a:t>Detta är en mall som ni kan använda då ni skriver arbetet!</a:t>
            </a:r>
          </a:p>
          <a:p>
            <a:pPr marL="0" indent="0">
              <a:buNone/>
            </a:pPr>
            <a:r>
              <a:rPr lang="sv-SE" dirty="0"/>
              <a:t>Ni har totalt ca 5 lektioner på er att göra klart detta! De två sista lektionerna vecka 4 är redovisningar! Att jobba hemifrån med arbetet kan vara bra om man strävar efter högre betyg!</a:t>
            </a:r>
          </a:p>
          <a:p>
            <a:pPr marL="0" indent="0">
              <a:buNone/>
            </a:pPr>
            <a:r>
              <a:rPr lang="sv-SE" dirty="0"/>
              <a:t>Ni jobbar i kvadrater om 3-4 elever. Jag kommer att lotta ut vilken ideologi ni jobbar med, men den ni jämför med väljer ni själva!</a:t>
            </a:r>
          </a:p>
          <a:p>
            <a:pPr marL="0" indent="0">
              <a:buNone/>
            </a:pPr>
            <a:endParaRPr lang="sv-SE" dirty="0"/>
          </a:p>
          <a:p>
            <a:pPr marL="0" indent="0">
              <a:buNone/>
            </a:pPr>
            <a:r>
              <a:rPr lang="sv-SE" dirty="0"/>
              <a:t>Dela gärna uppgiften mellan er, så att ni kan samarbeta genom att skriva varsina delar, då går det snabbare! (redigera tillsammans i samma dokument!) </a:t>
            </a:r>
          </a:p>
          <a:p>
            <a:pPr marL="0" indent="0">
              <a:buNone/>
            </a:pPr>
            <a:r>
              <a:rPr lang="sv-SE" dirty="0" err="1"/>
              <a:t>Slide</a:t>
            </a:r>
            <a:r>
              <a:rPr lang="sv-SE" dirty="0"/>
              <a:t> 1-8 är mer att sammanställa information</a:t>
            </a:r>
          </a:p>
          <a:p>
            <a:pPr marL="0" indent="0">
              <a:buNone/>
            </a:pPr>
            <a:r>
              <a:rPr lang="sv-SE" dirty="0" err="1"/>
              <a:t>Slide</a:t>
            </a:r>
            <a:r>
              <a:rPr lang="sv-SE" dirty="0"/>
              <a:t> 9-11 är viktiga för högre betyg, och förutsätter att 1-7 är gjorda!</a:t>
            </a:r>
          </a:p>
          <a:p>
            <a:pPr marL="0" indent="0">
              <a:buNone/>
            </a:pPr>
            <a:endParaRPr lang="sv-SE" dirty="0"/>
          </a:p>
          <a:p>
            <a:pPr marL="0" indent="0">
              <a:buNone/>
            </a:pPr>
            <a:r>
              <a:rPr lang="sv-SE" dirty="0"/>
              <a:t>Betygskriterier/mall kommer inom kort och delas ut samt kommer ligga på </a:t>
            </a:r>
            <a:r>
              <a:rPr lang="sv-SE" dirty="0">
                <a:hlinkClick r:id="rId2"/>
              </a:rPr>
              <a:t>www.seidler.se</a:t>
            </a:r>
            <a:r>
              <a:rPr lang="sv-SE" dirty="0"/>
              <a:t>! Clio kan nog ge den mesta fakta ni behöver för att göra uppgiften, men kommer också ger er några fler länkar till partier och andra sidor om ideologier. </a:t>
            </a:r>
          </a:p>
          <a:p>
            <a:pPr marL="0" indent="0">
              <a:buNone/>
            </a:pPr>
            <a:endParaRPr lang="sv-SE" dirty="0"/>
          </a:p>
        </p:txBody>
      </p:sp>
    </p:spTree>
    <p:extLst>
      <p:ext uri="{BB962C8B-B14F-4D97-AF65-F5344CB8AC3E}">
        <p14:creationId xmlns:p14="http://schemas.microsoft.com/office/powerpoint/2010/main" val="2437521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E81F4C6-0E78-410D-B41D-2E6C4E543723}"/>
              </a:ext>
            </a:extLst>
          </p:cNvPr>
          <p:cNvSpPr>
            <a:spLocks noGrp="1"/>
          </p:cNvSpPr>
          <p:nvPr>
            <p:ph type="title"/>
          </p:nvPr>
        </p:nvSpPr>
        <p:spPr>
          <a:xfrm>
            <a:off x="2359819" y="1131095"/>
            <a:ext cx="7680722" cy="617935"/>
          </a:xfrm>
        </p:spPr>
        <p:txBody>
          <a:bodyPr>
            <a:normAutofit fontScale="90000"/>
          </a:bodyPr>
          <a:lstStyle/>
          <a:p>
            <a:r>
              <a:rPr lang="sv-SE" dirty="0"/>
              <a:t>Skillnader i hur de ser på skatter: </a:t>
            </a:r>
          </a:p>
        </p:txBody>
      </p:sp>
      <p:sp>
        <p:nvSpPr>
          <p:cNvPr id="4" name="Platshållare för text 3">
            <a:extLst>
              <a:ext uri="{FF2B5EF4-FFF2-40B4-BE49-F238E27FC236}">
                <a16:creationId xmlns:a16="http://schemas.microsoft.com/office/drawing/2014/main" id="{3C16954F-AD52-4C7D-ADDF-02FA26DC2E94}"/>
              </a:ext>
            </a:extLst>
          </p:cNvPr>
          <p:cNvSpPr>
            <a:spLocks noGrp="1"/>
          </p:cNvSpPr>
          <p:nvPr>
            <p:ph type="body" idx="1"/>
          </p:nvPr>
        </p:nvSpPr>
        <p:spPr>
          <a:xfrm>
            <a:off x="839788" y="1400175"/>
            <a:ext cx="5157787" cy="971550"/>
          </a:xfrm>
        </p:spPr>
        <p:txBody>
          <a:bodyPr>
            <a:normAutofit/>
          </a:bodyPr>
          <a:lstStyle/>
          <a:p>
            <a:endParaRPr lang="sv-SE" dirty="0"/>
          </a:p>
          <a:p>
            <a:r>
              <a:rPr lang="sv-SE" dirty="0"/>
              <a:t>(tex Liberalismen</a:t>
            </a:r>
          </a:p>
        </p:txBody>
      </p:sp>
      <p:sp>
        <p:nvSpPr>
          <p:cNvPr id="10" name="Platshållare för innehåll 9">
            <a:extLst>
              <a:ext uri="{FF2B5EF4-FFF2-40B4-BE49-F238E27FC236}">
                <a16:creationId xmlns:a16="http://schemas.microsoft.com/office/drawing/2014/main" id="{69ABE02E-8870-424B-B8F1-641C248DCF77}"/>
              </a:ext>
            </a:extLst>
          </p:cNvPr>
          <p:cNvSpPr>
            <a:spLocks noGrp="1"/>
          </p:cNvSpPr>
          <p:nvPr>
            <p:ph sz="half" idx="2"/>
          </p:nvPr>
        </p:nvSpPr>
        <p:spPr/>
        <p:txBody>
          <a:bodyPr>
            <a:normAutofit fontScale="92500" lnSpcReduction="10000"/>
          </a:bodyPr>
          <a:lstStyle/>
          <a:p>
            <a:r>
              <a:rPr lang="sv-SE" dirty="0"/>
              <a:t>Vill ha låga skatter eftersom de tycker att det är bra därför att….(gynnar individen/hur ?)</a:t>
            </a:r>
          </a:p>
          <a:p>
            <a:pPr marL="0" indent="0">
              <a:buNone/>
            </a:pPr>
            <a:r>
              <a:rPr lang="sv-SE" dirty="0"/>
              <a:t>Vilka argument har de för låga skatter?</a:t>
            </a:r>
          </a:p>
          <a:p>
            <a:pPr marL="0" indent="0">
              <a:buNone/>
            </a:pPr>
            <a:r>
              <a:rPr lang="sv-SE" dirty="0"/>
              <a:t>Låga skatter  leder till…… </a:t>
            </a:r>
          </a:p>
          <a:p>
            <a:pPr marL="0" indent="0">
              <a:buNone/>
            </a:pPr>
            <a:endParaRPr lang="sv-SE" dirty="0"/>
          </a:p>
          <a:p>
            <a:pPr marL="0" indent="0">
              <a:buNone/>
            </a:pPr>
            <a:r>
              <a:rPr lang="sv-SE" dirty="0"/>
              <a:t>Detta påverkar individen och samhället bra/dåligt eftersom…. </a:t>
            </a:r>
          </a:p>
        </p:txBody>
      </p:sp>
      <p:sp>
        <p:nvSpPr>
          <p:cNvPr id="6" name="Platshållare för text 5">
            <a:extLst>
              <a:ext uri="{FF2B5EF4-FFF2-40B4-BE49-F238E27FC236}">
                <a16:creationId xmlns:a16="http://schemas.microsoft.com/office/drawing/2014/main" id="{EDB94E5A-9624-484D-8B3E-3308DC50DD66}"/>
              </a:ext>
            </a:extLst>
          </p:cNvPr>
          <p:cNvSpPr>
            <a:spLocks noGrp="1"/>
          </p:cNvSpPr>
          <p:nvPr>
            <p:ph type="body" sz="quarter" idx="3"/>
          </p:nvPr>
        </p:nvSpPr>
        <p:spPr/>
        <p:txBody>
          <a:bodyPr>
            <a:normAutofit/>
          </a:bodyPr>
          <a:lstStyle/>
          <a:p>
            <a:r>
              <a:rPr lang="sv-SE" dirty="0"/>
              <a:t>Tex socialismen</a:t>
            </a:r>
          </a:p>
        </p:txBody>
      </p:sp>
      <p:sp>
        <p:nvSpPr>
          <p:cNvPr id="11" name="Platshållare för innehåll 10">
            <a:extLst>
              <a:ext uri="{FF2B5EF4-FFF2-40B4-BE49-F238E27FC236}">
                <a16:creationId xmlns:a16="http://schemas.microsoft.com/office/drawing/2014/main" id="{972C9784-3FBF-4EA7-8CAD-5BD841688140}"/>
              </a:ext>
            </a:extLst>
          </p:cNvPr>
          <p:cNvSpPr>
            <a:spLocks noGrp="1"/>
          </p:cNvSpPr>
          <p:nvPr>
            <p:ph sz="quarter" idx="4"/>
          </p:nvPr>
        </p:nvSpPr>
        <p:spPr/>
        <p:txBody>
          <a:bodyPr>
            <a:normAutofit fontScale="92500" lnSpcReduction="10000"/>
          </a:bodyPr>
          <a:lstStyle/>
          <a:p>
            <a:r>
              <a:rPr lang="sv-SE" dirty="0"/>
              <a:t>Vill ha  högre skatter eftersom de tycker att det är bra därför att…… (gynnar staten, kollektivet?)</a:t>
            </a:r>
          </a:p>
          <a:p>
            <a:pPr marL="0" indent="0">
              <a:buNone/>
            </a:pPr>
            <a:r>
              <a:rPr lang="sv-SE" dirty="0"/>
              <a:t>Vilka argument har de för höga skatter? </a:t>
            </a:r>
          </a:p>
          <a:p>
            <a:pPr marL="0" indent="0">
              <a:buNone/>
            </a:pPr>
            <a:r>
              <a:rPr lang="sv-SE" dirty="0"/>
              <a:t>Höga skatter leder till…… </a:t>
            </a:r>
          </a:p>
          <a:p>
            <a:pPr marL="0" indent="0">
              <a:buNone/>
            </a:pPr>
            <a:endParaRPr lang="sv-SE" dirty="0"/>
          </a:p>
          <a:p>
            <a:pPr marL="0" indent="0">
              <a:buNone/>
            </a:pPr>
            <a:r>
              <a:rPr lang="sv-SE" dirty="0"/>
              <a:t>Detta påverkar individen och samhället bra/dåligt eftersom…. </a:t>
            </a:r>
          </a:p>
          <a:p>
            <a:pPr marL="0" indent="0">
              <a:buNone/>
            </a:pPr>
            <a:endParaRPr lang="sv-SE" dirty="0"/>
          </a:p>
          <a:p>
            <a:endParaRPr lang="sv-SE" dirty="0"/>
          </a:p>
        </p:txBody>
      </p:sp>
    </p:spTree>
    <p:extLst>
      <p:ext uri="{BB962C8B-B14F-4D97-AF65-F5344CB8AC3E}">
        <p14:creationId xmlns:p14="http://schemas.microsoft.com/office/powerpoint/2010/main" val="4145112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582D947A-4C07-4EE1-9203-F5F0EB6C3369}"/>
              </a:ext>
            </a:extLst>
          </p:cNvPr>
          <p:cNvSpPr>
            <a:spLocks noGrp="1"/>
          </p:cNvSpPr>
          <p:nvPr>
            <p:ph type="title"/>
          </p:nvPr>
        </p:nvSpPr>
        <p:spPr/>
        <p:txBody>
          <a:bodyPr>
            <a:normAutofit/>
          </a:bodyPr>
          <a:lstStyle/>
          <a:p>
            <a:r>
              <a:rPr lang="sv-SE" dirty="0"/>
              <a:t>Slutsatser/sammanfattning</a:t>
            </a:r>
            <a:br>
              <a:rPr lang="sv-SE" dirty="0"/>
            </a:br>
            <a:endParaRPr lang="sv-SE" dirty="0"/>
          </a:p>
        </p:txBody>
      </p:sp>
      <p:sp>
        <p:nvSpPr>
          <p:cNvPr id="8" name="Platshållare för innehåll 7">
            <a:extLst>
              <a:ext uri="{FF2B5EF4-FFF2-40B4-BE49-F238E27FC236}">
                <a16:creationId xmlns:a16="http://schemas.microsoft.com/office/drawing/2014/main" id="{7F0DB4DC-3731-4235-88A3-236185122668}"/>
              </a:ext>
            </a:extLst>
          </p:cNvPr>
          <p:cNvSpPr>
            <a:spLocks noGrp="1"/>
          </p:cNvSpPr>
          <p:nvPr>
            <p:ph idx="1"/>
          </p:nvPr>
        </p:nvSpPr>
        <p:spPr/>
        <p:txBody>
          <a:bodyPr/>
          <a:lstStyle/>
          <a:p>
            <a:r>
              <a:rPr lang="sv-SE" dirty="0"/>
              <a:t>Här ska ni kort sammanfatta vad ni kommit fram till utifrån dessa två frågor:</a:t>
            </a:r>
          </a:p>
          <a:p>
            <a:pPr marL="385763" indent="-385763">
              <a:buAutoNum type="arabicPeriod"/>
            </a:pPr>
            <a:r>
              <a:rPr lang="sv-SE" dirty="0"/>
              <a:t>Vad tycker vi om ideologin? </a:t>
            </a:r>
          </a:p>
          <a:p>
            <a:pPr marL="0" indent="0">
              <a:buNone/>
            </a:pPr>
            <a:endParaRPr lang="sv-SE" dirty="0"/>
          </a:p>
          <a:p>
            <a:pPr marL="0" indent="0">
              <a:buNone/>
            </a:pPr>
            <a:r>
              <a:rPr lang="sv-SE" dirty="0"/>
              <a:t>2. Ur vår jämförelse tycker vi om denna ideologi eller den andra mest? </a:t>
            </a:r>
          </a:p>
        </p:txBody>
      </p:sp>
    </p:spTree>
    <p:extLst>
      <p:ext uri="{BB962C8B-B14F-4D97-AF65-F5344CB8AC3E}">
        <p14:creationId xmlns:p14="http://schemas.microsoft.com/office/powerpoint/2010/main" val="1780724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10B41617-3E7A-4E55-8500-2F13002BDB87}"/>
              </a:ext>
            </a:extLst>
          </p:cNvPr>
          <p:cNvSpPr>
            <a:spLocks noGrp="1"/>
          </p:cNvSpPr>
          <p:nvPr>
            <p:ph type="title"/>
          </p:nvPr>
        </p:nvSpPr>
        <p:spPr/>
        <p:txBody>
          <a:bodyPr/>
          <a:lstStyle/>
          <a:p>
            <a:r>
              <a:rPr lang="sv-SE" dirty="0"/>
              <a:t>(SKRIV NAMNET PÅ ER IDEOLOGI HÄR)</a:t>
            </a:r>
          </a:p>
        </p:txBody>
      </p:sp>
      <p:sp>
        <p:nvSpPr>
          <p:cNvPr id="7" name="Platshållare för innehåll 6">
            <a:extLst>
              <a:ext uri="{FF2B5EF4-FFF2-40B4-BE49-F238E27FC236}">
                <a16:creationId xmlns:a16="http://schemas.microsoft.com/office/drawing/2014/main" id="{E9834A4D-8D78-48EB-B172-EBB07641D914}"/>
              </a:ext>
            </a:extLst>
          </p:cNvPr>
          <p:cNvSpPr>
            <a:spLocks noGrp="1"/>
          </p:cNvSpPr>
          <p:nvPr>
            <p:ph idx="1"/>
          </p:nvPr>
        </p:nvSpPr>
        <p:spPr/>
        <p:txBody>
          <a:bodyPr/>
          <a:lstStyle/>
          <a:p>
            <a:r>
              <a:rPr lang="sv-SE" dirty="0"/>
              <a:t>BAKGRUND: </a:t>
            </a:r>
          </a:p>
          <a:p>
            <a:pPr marL="0" indent="0">
              <a:buNone/>
            </a:pPr>
            <a:r>
              <a:rPr lang="sv-SE" dirty="0"/>
              <a:t>( Här tar ni upp hur ideologin uppstod. När och Vilka var det som startade den och varför? Vad var det de ville förändra? </a:t>
            </a:r>
          </a:p>
          <a:p>
            <a:pPr marL="0" indent="0">
              <a:buNone/>
            </a:pPr>
            <a:r>
              <a:rPr lang="sv-SE" dirty="0">
                <a:hlinkClick r:id="rId2"/>
              </a:rPr>
              <a:t>här hittar ni ideologierna</a:t>
            </a:r>
            <a:endParaRPr lang="sv-SE" dirty="0"/>
          </a:p>
        </p:txBody>
      </p:sp>
    </p:spTree>
    <p:extLst>
      <p:ext uri="{BB962C8B-B14F-4D97-AF65-F5344CB8AC3E}">
        <p14:creationId xmlns:p14="http://schemas.microsoft.com/office/powerpoint/2010/main" val="4058519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10B41617-3E7A-4E55-8500-2F13002BDB87}"/>
              </a:ext>
            </a:extLst>
          </p:cNvPr>
          <p:cNvSpPr>
            <a:spLocks noGrp="1"/>
          </p:cNvSpPr>
          <p:nvPr>
            <p:ph type="title"/>
          </p:nvPr>
        </p:nvSpPr>
        <p:spPr/>
        <p:txBody>
          <a:bodyPr/>
          <a:lstStyle/>
          <a:p>
            <a:r>
              <a:rPr lang="sv-SE" dirty="0"/>
              <a:t>(SKRIV NAMNET PÅ ER IDEOLOGI HÄR)</a:t>
            </a:r>
          </a:p>
        </p:txBody>
      </p:sp>
      <p:sp>
        <p:nvSpPr>
          <p:cNvPr id="7" name="Platshållare för innehåll 6">
            <a:extLst>
              <a:ext uri="{FF2B5EF4-FFF2-40B4-BE49-F238E27FC236}">
                <a16:creationId xmlns:a16="http://schemas.microsoft.com/office/drawing/2014/main" id="{E9834A4D-8D78-48EB-B172-EBB07641D914}"/>
              </a:ext>
            </a:extLst>
          </p:cNvPr>
          <p:cNvSpPr>
            <a:spLocks noGrp="1"/>
          </p:cNvSpPr>
          <p:nvPr>
            <p:ph idx="1"/>
          </p:nvPr>
        </p:nvSpPr>
        <p:spPr/>
        <p:txBody>
          <a:bodyPr/>
          <a:lstStyle/>
          <a:p>
            <a:pPr marL="0" indent="0">
              <a:buNone/>
            </a:pPr>
            <a:r>
              <a:rPr lang="sv-SE" dirty="0"/>
              <a:t>STATENS ROLL: </a:t>
            </a:r>
          </a:p>
          <a:p>
            <a:r>
              <a:rPr lang="sv-SE" dirty="0"/>
              <a:t>Hur ser ideologin på statens roll?</a:t>
            </a:r>
          </a:p>
          <a:p>
            <a:pPr marL="0" indent="0">
              <a:buNone/>
            </a:pPr>
            <a:r>
              <a:rPr lang="sv-SE" dirty="0"/>
              <a:t>Vill de ha en stark stat? Vad ska staten ha för roll?  Vad ska den bestämma över.  </a:t>
            </a:r>
          </a:p>
        </p:txBody>
      </p:sp>
    </p:spTree>
    <p:extLst>
      <p:ext uri="{BB962C8B-B14F-4D97-AF65-F5344CB8AC3E}">
        <p14:creationId xmlns:p14="http://schemas.microsoft.com/office/powerpoint/2010/main" val="1571603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10B41617-3E7A-4E55-8500-2F13002BDB87}"/>
              </a:ext>
            </a:extLst>
          </p:cNvPr>
          <p:cNvSpPr>
            <a:spLocks noGrp="1"/>
          </p:cNvSpPr>
          <p:nvPr>
            <p:ph type="title"/>
          </p:nvPr>
        </p:nvSpPr>
        <p:spPr/>
        <p:txBody>
          <a:bodyPr/>
          <a:lstStyle/>
          <a:p>
            <a:r>
              <a:rPr lang="sv-SE" dirty="0"/>
              <a:t>(SKRIV NAMNET PÅ ER IDEOLOGI HÄR)</a:t>
            </a:r>
          </a:p>
        </p:txBody>
      </p:sp>
      <p:sp>
        <p:nvSpPr>
          <p:cNvPr id="7" name="Platshållare för innehåll 6">
            <a:extLst>
              <a:ext uri="{FF2B5EF4-FFF2-40B4-BE49-F238E27FC236}">
                <a16:creationId xmlns:a16="http://schemas.microsoft.com/office/drawing/2014/main" id="{E9834A4D-8D78-48EB-B172-EBB07641D914}"/>
              </a:ext>
            </a:extLst>
          </p:cNvPr>
          <p:cNvSpPr>
            <a:spLocks noGrp="1"/>
          </p:cNvSpPr>
          <p:nvPr>
            <p:ph idx="1"/>
          </p:nvPr>
        </p:nvSpPr>
        <p:spPr/>
        <p:txBody>
          <a:bodyPr/>
          <a:lstStyle/>
          <a:p>
            <a:pPr marL="0" indent="0">
              <a:buNone/>
            </a:pPr>
            <a:r>
              <a:rPr lang="sv-SE" dirty="0"/>
              <a:t>JÄMLIKHET</a:t>
            </a:r>
          </a:p>
          <a:p>
            <a:r>
              <a:rPr lang="sv-SE" dirty="0"/>
              <a:t>Hur ser ideologin på jämlikhet roll? ( tex skatter, välfärd, gemensamt ägande, lika rättigheter för olika grupper med mera)</a:t>
            </a:r>
          </a:p>
        </p:txBody>
      </p:sp>
    </p:spTree>
    <p:extLst>
      <p:ext uri="{BB962C8B-B14F-4D97-AF65-F5344CB8AC3E}">
        <p14:creationId xmlns:p14="http://schemas.microsoft.com/office/powerpoint/2010/main" val="1879389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E933A2-258A-469E-A11D-2DA0093C80C6}"/>
              </a:ext>
            </a:extLst>
          </p:cNvPr>
          <p:cNvSpPr>
            <a:spLocks noGrp="1"/>
          </p:cNvSpPr>
          <p:nvPr>
            <p:ph type="title"/>
          </p:nvPr>
        </p:nvSpPr>
        <p:spPr/>
        <p:txBody>
          <a:bodyPr/>
          <a:lstStyle/>
          <a:p>
            <a:r>
              <a:rPr lang="sv-SE" dirty="0"/>
              <a:t>(Skriv namnet på er i ideologi här) </a:t>
            </a:r>
          </a:p>
        </p:txBody>
      </p:sp>
      <p:sp>
        <p:nvSpPr>
          <p:cNvPr id="3" name="Platshållare för innehåll 2">
            <a:extLst>
              <a:ext uri="{FF2B5EF4-FFF2-40B4-BE49-F238E27FC236}">
                <a16:creationId xmlns:a16="http://schemas.microsoft.com/office/drawing/2014/main" id="{CFB93080-6AFE-406A-A9AB-60E9C27221FD}"/>
              </a:ext>
            </a:extLst>
          </p:cNvPr>
          <p:cNvSpPr>
            <a:spLocks noGrp="1"/>
          </p:cNvSpPr>
          <p:nvPr>
            <p:ph idx="1"/>
          </p:nvPr>
        </p:nvSpPr>
        <p:spPr>
          <a:xfrm>
            <a:off x="2081213" y="2311598"/>
            <a:ext cx="7886700" cy="3263504"/>
          </a:xfrm>
        </p:spPr>
        <p:txBody>
          <a:bodyPr/>
          <a:lstStyle/>
          <a:p>
            <a:r>
              <a:rPr lang="sv-SE" dirty="0"/>
              <a:t>(Ideologin förklarad       stark stat</a:t>
            </a:r>
          </a:p>
          <a:p>
            <a:pPr marL="0" indent="0">
              <a:buNone/>
            </a:pPr>
            <a:r>
              <a:rPr lang="sv-SE" dirty="0"/>
              <a:t>Med fyrfältaren)</a:t>
            </a:r>
          </a:p>
        </p:txBody>
      </p:sp>
      <p:cxnSp>
        <p:nvCxnSpPr>
          <p:cNvPr id="5" name="Rak koppling 4">
            <a:extLst>
              <a:ext uri="{FF2B5EF4-FFF2-40B4-BE49-F238E27FC236}">
                <a16:creationId xmlns:a16="http://schemas.microsoft.com/office/drawing/2014/main" id="{3F34D3B0-0BAB-4350-803B-3658553C9C3D}"/>
              </a:ext>
            </a:extLst>
          </p:cNvPr>
          <p:cNvCxnSpPr>
            <a:cxnSpLocks/>
          </p:cNvCxnSpPr>
          <p:nvPr/>
        </p:nvCxnSpPr>
        <p:spPr>
          <a:xfrm>
            <a:off x="2645569" y="3943350"/>
            <a:ext cx="715803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Rak koppling 7">
            <a:extLst>
              <a:ext uri="{FF2B5EF4-FFF2-40B4-BE49-F238E27FC236}">
                <a16:creationId xmlns:a16="http://schemas.microsoft.com/office/drawing/2014/main" id="{5EC429D9-D53B-4DA1-BFDE-D66FDD640159}"/>
              </a:ext>
            </a:extLst>
          </p:cNvPr>
          <p:cNvCxnSpPr>
            <a:endCxn id="3" idx="2"/>
          </p:cNvCxnSpPr>
          <p:nvPr/>
        </p:nvCxnSpPr>
        <p:spPr>
          <a:xfrm>
            <a:off x="6024563" y="2471142"/>
            <a:ext cx="0" cy="310396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ruta 8">
            <a:extLst>
              <a:ext uri="{FF2B5EF4-FFF2-40B4-BE49-F238E27FC236}">
                <a16:creationId xmlns:a16="http://schemas.microsoft.com/office/drawing/2014/main" id="{51996282-96F8-4F80-BDF3-C955CFB3FB6F}"/>
              </a:ext>
            </a:extLst>
          </p:cNvPr>
          <p:cNvSpPr txBox="1"/>
          <p:nvPr/>
        </p:nvSpPr>
        <p:spPr>
          <a:xfrm>
            <a:off x="6096001" y="5272088"/>
            <a:ext cx="1057261" cy="369332"/>
          </a:xfrm>
          <a:prstGeom prst="rect">
            <a:avLst/>
          </a:prstGeom>
          <a:noFill/>
        </p:spPr>
        <p:txBody>
          <a:bodyPr wrap="square" rtlCol="0">
            <a:spAutoFit/>
          </a:bodyPr>
          <a:lstStyle/>
          <a:p>
            <a:r>
              <a:rPr lang="sv-SE" dirty="0"/>
              <a:t>Svag stat</a:t>
            </a:r>
          </a:p>
        </p:txBody>
      </p:sp>
    </p:spTree>
    <p:extLst>
      <p:ext uri="{BB962C8B-B14F-4D97-AF65-F5344CB8AC3E}">
        <p14:creationId xmlns:p14="http://schemas.microsoft.com/office/powerpoint/2010/main" val="2126706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E933A2-258A-469E-A11D-2DA0093C80C6}"/>
              </a:ext>
            </a:extLst>
          </p:cNvPr>
          <p:cNvSpPr>
            <a:spLocks noGrp="1"/>
          </p:cNvSpPr>
          <p:nvPr>
            <p:ph type="title"/>
          </p:nvPr>
        </p:nvSpPr>
        <p:spPr/>
        <p:txBody>
          <a:bodyPr/>
          <a:lstStyle/>
          <a:p>
            <a:r>
              <a:rPr lang="sv-SE" dirty="0"/>
              <a:t>(Skriv namnet på er i ideologi här) </a:t>
            </a:r>
          </a:p>
        </p:txBody>
      </p:sp>
      <p:sp>
        <p:nvSpPr>
          <p:cNvPr id="3" name="Platshållare för innehåll 2">
            <a:extLst>
              <a:ext uri="{FF2B5EF4-FFF2-40B4-BE49-F238E27FC236}">
                <a16:creationId xmlns:a16="http://schemas.microsoft.com/office/drawing/2014/main" id="{CFB93080-6AFE-406A-A9AB-60E9C27221FD}"/>
              </a:ext>
            </a:extLst>
          </p:cNvPr>
          <p:cNvSpPr>
            <a:spLocks noGrp="1"/>
          </p:cNvSpPr>
          <p:nvPr>
            <p:ph idx="1"/>
          </p:nvPr>
        </p:nvSpPr>
        <p:spPr>
          <a:xfrm>
            <a:off x="2081213" y="2311598"/>
            <a:ext cx="7886700" cy="3263504"/>
          </a:xfrm>
        </p:spPr>
        <p:txBody>
          <a:bodyPr/>
          <a:lstStyle/>
          <a:p>
            <a:r>
              <a:rPr lang="sv-SE" dirty="0"/>
              <a:t>(Ideologin förklarad</a:t>
            </a:r>
          </a:p>
          <a:p>
            <a:pPr marL="0" indent="0">
              <a:buNone/>
            </a:pPr>
            <a:r>
              <a:rPr lang="sv-SE" dirty="0"/>
              <a:t>Med fyrfältaren)</a:t>
            </a:r>
          </a:p>
        </p:txBody>
      </p:sp>
      <p:cxnSp>
        <p:nvCxnSpPr>
          <p:cNvPr id="5" name="Rak koppling 4">
            <a:extLst>
              <a:ext uri="{FF2B5EF4-FFF2-40B4-BE49-F238E27FC236}">
                <a16:creationId xmlns:a16="http://schemas.microsoft.com/office/drawing/2014/main" id="{3F34D3B0-0BAB-4350-803B-3658553C9C3D}"/>
              </a:ext>
            </a:extLst>
          </p:cNvPr>
          <p:cNvCxnSpPr>
            <a:cxnSpLocks/>
          </p:cNvCxnSpPr>
          <p:nvPr/>
        </p:nvCxnSpPr>
        <p:spPr>
          <a:xfrm>
            <a:off x="2645569" y="3943350"/>
            <a:ext cx="715803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Rak koppling 7">
            <a:extLst>
              <a:ext uri="{FF2B5EF4-FFF2-40B4-BE49-F238E27FC236}">
                <a16:creationId xmlns:a16="http://schemas.microsoft.com/office/drawing/2014/main" id="{5EC429D9-D53B-4DA1-BFDE-D66FDD640159}"/>
              </a:ext>
            </a:extLst>
          </p:cNvPr>
          <p:cNvCxnSpPr>
            <a:endCxn id="3" idx="2"/>
          </p:cNvCxnSpPr>
          <p:nvPr/>
        </p:nvCxnSpPr>
        <p:spPr>
          <a:xfrm>
            <a:off x="6024563" y="2471142"/>
            <a:ext cx="0" cy="310396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ruta 5">
            <a:extLst>
              <a:ext uri="{FF2B5EF4-FFF2-40B4-BE49-F238E27FC236}">
                <a16:creationId xmlns:a16="http://schemas.microsoft.com/office/drawing/2014/main" id="{0462DB95-A5B4-48CC-8EB9-94F293B2BC34}"/>
              </a:ext>
            </a:extLst>
          </p:cNvPr>
          <p:cNvSpPr txBox="1"/>
          <p:nvPr/>
        </p:nvSpPr>
        <p:spPr>
          <a:xfrm flipH="1">
            <a:off x="2081213" y="3350421"/>
            <a:ext cx="678659" cy="507831"/>
          </a:xfrm>
          <a:prstGeom prst="rect">
            <a:avLst/>
          </a:prstGeom>
          <a:noFill/>
        </p:spPr>
        <p:txBody>
          <a:bodyPr wrap="square" rtlCol="0">
            <a:spAutoFit/>
          </a:bodyPr>
          <a:lstStyle/>
          <a:p>
            <a:r>
              <a:rPr lang="sv-SE" sz="1350" dirty="0"/>
              <a:t>100% skatt</a:t>
            </a:r>
          </a:p>
        </p:txBody>
      </p:sp>
      <p:sp>
        <p:nvSpPr>
          <p:cNvPr id="7" name="textruta 6">
            <a:extLst>
              <a:ext uri="{FF2B5EF4-FFF2-40B4-BE49-F238E27FC236}">
                <a16:creationId xmlns:a16="http://schemas.microsoft.com/office/drawing/2014/main" id="{7E1216E6-65EB-49AF-B564-1FD277F5B99B}"/>
              </a:ext>
            </a:extLst>
          </p:cNvPr>
          <p:cNvSpPr txBox="1"/>
          <p:nvPr/>
        </p:nvSpPr>
        <p:spPr>
          <a:xfrm>
            <a:off x="9589301" y="3350421"/>
            <a:ext cx="521486" cy="507831"/>
          </a:xfrm>
          <a:prstGeom prst="rect">
            <a:avLst/>
          </a:prstGeom>
          <a:noFill/>
        </p:spPr>
        <p:txBody>
          <a:bodyPr wrap="square" rtlCol="0">
            <a:spAutoFit/>
          </a:bodyPr>
          <a:lstStyle/>
          <a:p>
            <a:r>
              <a:rPr lang="sv-SE" sz="1350" dirty="0"/>
              <a:t>0% skatt</a:t>
            </a:r>
          </a:p>
        </p:txBody>
      </p:sp>
    </p:spTree>
    <p:extLst>
      <p:ext uri="{BB962C8B-B14F-4D97-AF65-F5344CB8AC3E}">
        <p14:creationId xmlns:p14="http://schemas.microsoft.com/office/powerpoint/2010/main" val="1960399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10B41617-3E7A-4E55-8500-2F13002BDB87}"/>
              </a:ext>
            </a:extLst>
          </p:cNvPr>
          <p:cNvSpPr>
            <a:spLocks noGrp="1"/>
          </p:cNvSpPr>
          <p:nvPr>
            <p:ph type="title"/>
          </p:nvPr>
        </p:nvSpPr>
        <p:spPr/>
        <p:txBody>
          <a:bodyPr/>
          <a:lstStyle/>
          <a:p>
            <a:r>
              <a:rPr lang="sv-SE" dirty="0"/>
              <a:t>(SKRIV NAMNET PÅ ER IDEOLOGI HÄR)</a:t>
            </a:r>
          </a:p>
        </p:txBody>
      </p:sp>
      <p:sp>
        <p:nvSpPr>
          <p:cNvPr id="7" name="Platshållare för innehåll 6">
            <a:extLst>
              <a:ext uri="{FF2B5EF4-FFF2-40B4-BE49-F238E27FC236}">
                <a16:creationId xmlns:a16="http://schemas.microsoft.com/office/drawing/2014/main" id="{E9834A4D-8D78-48EB-B172-EBB07641D914}"/>
              </a:ext>
            </a:extLst>
          </p:cNvPr>
          <p:cNvSpPr>
            <a:spLocks noGrp="1"/>
          </p:cNvSpPr>
          <p:nvPr>
            <p:ph idx="1"/>
          </p:nvPr>
        </p:nvSpPr>
        <p:spPr/>
        <p:txBody>
          <a:bodyPr>
            <a:normAutofit/>
          </a:bodyPr>
          <a:lstStyle/>
          <a:p>
            <a:pPr marL="0" indent="0">
              <a:buNone/>
            </a:pPr>
            <a:r>
              <a:rPr lang="sv-SE" dirty="0"/>
              <a:t>GRUNDSYN:</a:t>
            </a:r>
          </a:p>
          <a:p>
            <a:pPr marL="0" indent="0">
              <a:buNone/>
            </a:pPr>
            <a:r>
              <a:rPr lang="sv-SE" dirty="0"/>
              <a:t>Vad har ideologin för grundsyn? (kan hänga ihop med de tidigare rubrikerna, blir då mer som en sammanfattning.  </a:t>
            </a:r>
          </a:p>
          <a:p>
            <a:pPr marL="0" indent="0">
              <a:buNone/>
            </a:pPr>
            <a:r>
              <a:rPr lang="sv-SE" dirty="0"/>
              <a:t>Hur är makt och resurser fördelade mellan: </a:t>
            </a:r>
          </a:p>
          <a:p>
            <a:pPr marL="0" indent="0">
              <a:buNone/>
            </a:pPr>
            <a:r>
              <a:rPr lang="sv-SE" dirty="0"/>
              <a:t>Kollektivet (det vi har gemensamt) --------individen (den enskilda medborgaren) </a:t>
            </a:r>
          </a:p>
          <a:p>
            <a:pPr marL="0" indent="0">
              <a:buNone/>
            </a:pPr>
            <a:endParaRPr lang="sv-SE" dirty="0"/>
          </a:p>
          <a:p>
            <a:pPr marL="0" indent="0">
              <a:buNone/>
            </a:pPr>
            <a:r>
              <a:rPr lang="sv-SE" dirty="0"/>
              <a:t>Har ideologin ändrat sin grundsyn över tid? Handlade kanske om en sak när den uppstod men något annat nu. </a:t>
            </a:r>
          </a:p>
        </p:txBody>
      </p:sp>
    </p:spTree>
    <p:extLst>
      <p:ext uri="{BB962C8B-B14F-4D97-AF65-F5344CB8AC3E}">
        <p14:creationId xmlns:p14="http://schemas.microsoft.com/office/powerpoint/2010/main" val="3336578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A90D4C1-9787-4EEB-9345-6B69710D5DD8}"/>
              </a:ext>
            </a:extLst>
          </p:cNvPr>
          <p:cNvSpPr>
            <a:spLocks noGrp="1"/>
          </p:cNvSpPr>
          <p:nvPr>
            <p:ph type="title"/>
          </p:nvPr>
        </p:nvSpPr>
        <p:spPr/>
        <p:txBody>
          <a:bodyPr/>
          <a:lstStyle/>
          <a:p>
            <a:r>
              <a:rPr lang="sv-SE" dirty="0"/>
              <a:t>(SKRIV NAMNET PÅ ER IDEOLOGI HÄR)</a:t>
            </a:r>
          </a:p>
        </p:txBody>
      </p:sp>
      <p:sp>
        <p:nvSpPr>
          <p:cNvPr id="3" name="Platshållare för innehåll 2">
            <a:extLst>
              <a:ext uri="{FF2B5EF4-FFF2-40B4-BE49-F238E27FC236}">
                <a16:creationId xmlns:a16="http://schemas.microsoft.com/office/drawing/2014/main" id="{1CB05937-92C1-43A2-9E41-558C21631FBC}"/>
              </a:ext>
            </a:extLst>
          </p:cNvPr>
          <p:cNvSpPr>
            <a:spLocks noGrp="1"/>
          </p:cNvSpPr>
          <p:nvPr>
            <p:ph idx="1"/>
          </p:nvPr>
        </p:nvSpPr>
        <p:spPr/>
        <p:txBody>
          <a:bodyPr/>
          <a:lstStyle/>
          <a:p>
            <a:pPr marL="0" indent="0">
              <a:buNone/>
            </a:pPr>
            <a:r>
              <a:rPr lang="sv-SE" dirty="0"/>
              <a:t>PARTIER OCH FRÅGOR</a:t>
            </a:r>
          </a:p>
          <a:p>
            <a:r>
              <a:rPr lang="sv-SE" dirty="0"/>
              <a:t>Redogör för några politiska partier som bygger på denna ideologi och några politiska frågor som är viktiga för denna ideologi! </a:t>
            </a:r>
          </a:p>
          <a:p>
            <a:pPr marL="0" indent="0">
              <a:buNone/>
            </a:pPr>
            <a:r>
              <a:rPr lang="sv-SE" dirty="0"/>
              <a:t>( Tips, kolla på </a:t>
            </a:r>
            <a:r>
              <a:rPr lang="sv-SE" dirty="0" err="1"/>
              <a:t>clio</a:t>
            </a:r>
            <a:r>
              <a:rPr lang="sv-SE" dirty="0"/>
              <a:t>, där hittar ni snabbt vilka partier som har vilken ideologi som grund för sina </a:t>
            </a:r>
            <a:r>
              <a:rPr lang="sv-SE" dirty="0" err="1"/>
              <a:t>ideèr</a:t>
            </a:r>
            <a:r>
              <a:rPr lang="sv-SE" dirty="0"/>
              <a:t>. </a:t>
            </a:r>
          </a:p>
          <a:p>
            <a:pPr marL="0" indent="0">
              <a:buNone/>
            </a:pPr>
            <a:r>
              <a:rPr lang="sv-SE" dirty="0" err="1">
                <a:hlinkClick r:id="rId2"/>
              </a:rPr>
              <a:t>clio</a:t>
            </a:r>
            <a:r>
              <a:rPr lang="sv-SE" dirty="0">
                <a:hlinkClick r:id="rId2"/>
              </a:rPr>
              <a:t> partier</a:t>
            </a:r>
            <a:r>
              <a:rPr lang="sv-SE" dirty="0"/>
              <a:t> </a:t>
            </a:r>
          </a:p>
        </p:txBody>
      </p:sp>
    </p:spTree>
    <p:extLst>
      <p:ext uri="{BB962C8B-B14F-4D97-AF65-F5344CB8AC3E}">
        <p14:creationId xmlns:p14="http://schemas.microsoft.com/office/powerpoint/2010/main" val="3123248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2E1CC9-F776-4620-BE34-AFAED515AB07}"/>
              </a:ext>
            </a:extLst>
          </p:cNvPr>
          <p:cNvSpPr>
            <a:spLocks noGrp="1"/>
          </p:cNvSpPr>
          <p:nvPr>
            <p:ph type="title"/>
          </p:nvPr>
        </p:nvSpPr>
        <p:spPr/>
        <p:txBody>
          <a:bodyPr>
            <a:normAutofit/>
          </a:bodyPr>
          <a:lstStyle/>
          <a:p>
            <a:r>
              <a:rPr lang="sv-SE" dirty="0"/>
              <a:t>Egna åsikter om er ideologi! </a:t>
            </a:r>
            <a:br>
              <a:rPr lang="sv-SE" dirty="0"/>
            </a:br>
            <a:r>
              <a:rPr lang="sv-SE" dirty="0"/>
              <a:t>(Kan göras individuellt, viktigt för högre betyg)</a:t>
            </a:r>
          </a:p>
        </p:txBody>
      </p:sp>
      <p:sp>
        <p:nvSpPr>
          <p:cNvPr id="3" name="Platshållare för innehåll 2">
            <a:extLst>
              <a:ext uri="{FF2B5EF4-FFF2-40B4-BE49-F238E27FC236}">
                <a16:creationId xmlns:a16="http://schemas.microsoft.com/office/drawing/2014/main" id="{9A979732-A7C3-4A11-8B7B-2601A819E572}"/>
              </a:ext>
            </a:extLst>
          </p:cNvPr>
          <p:cNvSpPr>
            <a:spLocks noGrp="1"/>
          </p:cNvSpPr>
          <p:nvPr>
            <p:ph idx="1"/>
          </p:nvPr>
        </p:nvSpPr>
        <p:spPr/>
        <p:txBody>
          <a:bodyPr>
            <a:normAutofit lnSpcReduction="10000"/>
          </a:bodyPr>
          <a:lstStyle/>
          <a:p>
            <a:r>
              <a:rPr lang="sv-SE" dirty="0"/>
              <a:t>Här ska ni utgå ifrån det ni kan om ideologin och diskutera vad ni tycker om ideologin. Tips är ju att utgå ifrån frågorna som är viktiga för ideologin, hur de ser på stat, jämlikhet, grundtankar, använd gärna modellen på nästa </a:t>
            </a:r>
            <a:r>
              <a:rPr lang="sv-SE" dirty="0" err="1"/>
              <a:t>slide</a:t>
            </a:r>
            <a:r>
              <a:rPr lang="sv-SE" dirty="0"/>
              <a:t> för att förenkla era ståndpunkter!</a:t>
            </a:r>
          </a:p>
          <a:p>
            <a:endParaRPr lang="sv-SE" dirty="0"/>
          </a:p>
          <a:p>
            <a:r>
              <a:rPr lang="sv-SE" dirty="0"/>
              <a:t>Avsluta med att jämföra er ideologi med en annan ideologi som skiljer sig från er. I gruppen kan man ju hör välja att jämföra en fråga var. </a:t>
            </a:r>
          </a:p>
          <a:p>
            <a:pPr marL="0" indent="0">
              <a:buNone/>
            </a:pPr>
            <a:r>
              <a:rPr lang="sv-SE" dirty="0"/>
              <a:t>(Enklast att ta skatter, statens roll,  jämlikhet, grundsyn, </a:t>
            </a:r>
          </a:p>
          <a:p>
            <a:endParaRPr lang="sv-SE" dirty="0"/>
          </a:p>
          <a:p>
            <a:r>
              <a:rPr lang="sv-SE" dirty="0"/>
              <a:t> (Använd gärna nästa </a:t>
            </a:r>
            <a:r>
              <a:rPr lang="sv-SE" dirty="0" err="1"/>
              <a:t>slide</a:t>
            </a:r>
            <a:r>
              <a:rPr lang="sv-SE" dirty="0"/>
              <a:t> för att förtydliga </a:t>
            </a:r>
            <a:r>
              <a:rPr lang="sv-SE"/>
              <a:t>er jämförelse) </a:t>
            </a:r>
            <a:endParaRPr lang="sv-SE" dirty="0"/>
          </a:p>
        </p:txBody>
      </p:sp>
    </p:spTree>
    <p:extLst>
      <p:ext uri="{BB962C8B-B14F-4D97-AF65-F5344CB8AC3E}">
        <p14:creationId xmlns:p14="http://schemas.microsoft.com/office/powerpoint/2010/main" val="37423713"/>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TotalTime>
  <Words>725</Words>
  <Application>Microsoft Office PowerPoint</Application>
  <PresentationFormat>Bredbild</PresentationFormat>
  <Paragraphs>68</Paragraphs>
  <Slides>11</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11</vt:i4>
      </vt:variant>
    </vt:vector>
  </HeadingPairs>
  <TitlesOfParts>
    <vt:vector size="15" baseType="lpstr">
      <vt:lpstr>Arial</vt:lpstr>
      <vt:lpstr>Calibri</vt:lpstr>
      <vt:lpstr>Calibri Light</vt:lpstr>
      <vt:lpstr>Office-tema</vt:lpstr>
      <vt:lpstr>instruktioner</vt:lpstr>
      <vt:lpstr>(SKRIV NAMNET PÅ ER IDEOLOGI HÄR)</vt:lpstr>
      <vt:lpstr>(SKRIV NAMNET PÅ ER IDEOLOGI HÄR)</vt:lpstr>
      <vt:lpstr>(SKRIV NAMNET PÅ ER IDEOLOGI HÄR)</vt:lpstr>
      <vt:lpstr>(Skriv namnet på er i ideologi här) </vt:lpstr>
      <vt:lpstr>(Skriv namnet på er i ideologi här) </vt:lpstr>
      <vt:lpstr>(SKRIV NAMNET PÅ ER IDEOLOGI HÄR)</vt:lpstr>
      <vt:lpstr>(SKRIV NAMNET PÅ ER IDEOLOGI HÄR)</vt:lpstr>
      <vt:lpstr>Egna åsikter om er ideologi!  (Kan göras individuellt, viktigt för högre betyg)</vt:lpstr>
      <vt:lpstr>Skillnader i hur de ser på skatter: </vt:lpstr>
      <vt:lpstr>Slutsatser/sammanfattning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instruktioner</dc:title>
  <dc:creator>Oscar Seidler</dc:creator>
  <cp:lastModifiedBy>Oscar Seidler</cp:lastModifiedBy>
  <cp:revision>1</cp:revision>
  <cp:lastPrinted>2022-01-11T16:16:31Z</cp:lastPrinted>
  <dcterms:created xsi:type="dcterms:W3CDTF">2022-01-11T14:59:33Z</dcterms:created>
  <dcterms:modified xsi:type="dcterms:W3CDTF">2022-01-13T11:42:19Z</dcterms:modified>
</cp:coreProperties>
</file>