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59" r:id="rId5"/>
    <p:sldId id="258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13E0A2-26D9-44F0-A08E-B99FB0E2A57F}" type="datetimeFigureOut">
              <a:rPr lang="en-US" smtClean="0"/>
              <a:pPr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C08020-F00D-4125-8766-B44FA10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Nyreligiositet</a:t>
            </a:r>
            <a:br>
              <a:rPr lang="sv-SE" dirty="0"/>
            </a:br>
            <a:r>
              <a:rPr lang="sv-SE" dirty="0"/>
              <a:t>OCH FRIKYRKKOR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hem.fyristorg.com/ljusgarden/ljusgarden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2419350" cy="3667125"/>
          </a:xfrm>
          <a:prstGeom prst="rect">
            <a:avLst/>
          </a:prstGeom>
          <a:noFill/>
        </p:spPr>
      </p:pic>
      <p:pic>
        <p:nvPicPr>
          <p:cNvPr id="9220" name="Picture 4" descr="http://3.bp.blogspot.com/_3wgLJT9xAJw/TLa2abib6tI/AAAAAAAACAo/TpJkSfcTiKQ/s1600/d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293096"/>
            <a:ext cx="1772196" cy="2334988"/>
          </a:xfrm>
          <a:prstGeom prst="rect">
            <a:avLst/>
          </a:prstGeom>
          <a:noFill/>
        </p:spPr>
      </p:pic>
      <p:pic>
        <p:nvPicPr>
          <p:cNvPr id="9222" name="Picture 6" descr="http://www.karmakerala.com/news/wp-content/uploads/2010/03/spirituali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013176"/>
            <a:ext cx="1760369" cy="1626769"/>
          </a:xfrm>
          <a:prstGeom prst="rect">
            <a:avLst/>
          </a:prstGeom>
          <a:noFill/>
        </p:spPr>
      </p:pic>
      <p:pic>
        <p:nvPicPr>
          <p:cNvPr id="9224" name="Picture 8" descr="http://4.bp.blogspot.com/_hSIcCFs5DfA/TR2Atd38KMI/AAAAAAAAABA/AxgHPToCiBg/s1600/spirituali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653136"/>
            <a:ext cx="2420268" cy="1953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 frikyrklighet i SVERIGE.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Konventikelplakatet. Fritt att ha Gudstjänst utan präst. (1726)- Nya rörelser blomstrar- frikyrkor. </a:t>
            </a:r>
          </a:p>
          <a:p>
            <a:r>
              <a:rPr lang="sv-SE" dirty="0"/>
              <a:t>Sekularisering, kristendomen minskat inflytande i samhället- skilsmässa stat-kyrka 1994. </a:t>
            </a:r>
          </a:p>
          <a:p>
            <a:r>
              <a:rPr lang="sv-SE" dirty="0"/>
              <a:t>Ökad mångfald- nya religioner, nya kulturer.</a:t>
            </a:r>
          </a:p>
          <a:p>
            <a:r>
              <a:rPr lang="sv-SE" dirty="0"/>
              <a:t>Sökande efter ny värdegrund (dödsstraff, jämställdhet, fosterdiagnostik) </a:t>
            </a:r>
          </a:p>
          <a:p>
            <a:pPr>
              <a:buNone/>
            </a:pPr>
            <a:r>
              <a:rPr lang="sv-SE" dirty="0"/>
              <a:t>-&gt; Beroende av andra; söker efter rötter och identitet (gemenskap)</a:t>
            </a:r>
          </a:p>
          <a:p>
            <a:r>
              <a:rPr lang="sv-SE" dirty="0"/>
              <a:t>Etablerade religioner utmanas: nya frågor och etiska frågor kräver svar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b="1" dirty="0"/>
              <a:t>Gemensamma värderingar – olika motiveringar</a:t>
            </a:r>
            <a:r>
              <a:rPr lang="sv-SE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– 1900-tal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Ny tid (teknik och vetenskap) ökad mångfald av livsåskådningar</a:t>
            </a:r>
          </a:p>
          <a:p>
            <a:r>
              <a:rPr lang="sv-SE" dirty="0"/>
              <a:t>Människan: Självständig, välinformerad</a:t>
            </a:r>
          </a:p>
          <a:p>
            <a:r>
              <a:rPr lang="sv-SE" dirty="0"/>
              <a:t>Allmän kunskapsnivå höjd-Tolka bibeln själv.</a:t>
            </a:r>
          </a:p>
          <a:p>
            <a:r>
              <a:rPr lang="sv-SE" dirty="0"/>
              <a:t>Materiell förutsättningar</a:t>
            </a:r>
          </a:p>
          <a:p>
            <a:r>
              <a:rPr lang="sv-SE" dirty="0"/>
              <a:t>Krig, teknik, klassklyftor, global utveckling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300664" cy="184482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Varför</a:t>
            </a:r>
            <a:r>
              <a:rPr lang="en-US" dirty="0"/>
              <a:t> TILLHÖRA EN FRIKYRKA/NYANDLIG </a:t>
            </a:r>
            <a:r>
              <a:rPr lang="en-US" dirty="0" err="1"/>
              <a:t>RÖRELSe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tillhöra</a:t>
            </a:r>
            <a:r>
              <a:rPr lang="en-US" dirty="0"/>
              <a:t> en </a:t>
            </a:r>
            <a:r>
              <a:rPr lang="en-US" dirty="0" err="1"/>
              <a:t>grupp</a:t>
            </a:r>
            <a:endParaRPr lang="en-US" dirty="0"/>
          </a:p>
          <a:p>
            <a:pPr lvl="0"/>
            <a:r>
              <a:rPr lang="en-US" dirty="0"/>
              <a:t>Man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hitta</a:t>
            </a:r>
            <a:r>
              <a:rPr lang="en-US" dirty="0"/>
              <a:t> </a:t>
            </a:r>
            <a:r>
              <a:rPr lang="en-US" dirty="0" err="1"/>
              <a:t>svar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t ex. </a:t>
            </a:r>
            <a:r>
              <a:rPr lang="en-US" dirty="0" err="1"/>
              <a:t>meningen</a:t>
            </a:r>
            <a:r>
              <a:rPr lang="en-US" dirty="0"/>
              <a:t> med </a:t>
            </a:r>
            <a:r>
              <a:rPr lang="en-US" dirty="0" err="1"/>
              <a:t>livet</a:t>
            </a:r>
            <a:r>
              <a:rPr lang="en-US" dirty="0"/>
              <a:t> och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bortom</a:t>
            </a:r>
            <a:r>
              <a:rPr lang="en-US" dirty="0"/>
              <a:t> </a:t>
            </a:r>
            <a:r>
              <a:rPr lang="en-US" dirty="0" err="1"/>
              <a:t>döden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Man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</a:t>
            </a:r>
            <a:r>
              <a:rPr lang="en-US" dirty="0" err="1"/>
              <a:t>ansvaret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sitt</a:t>
            </a:r>
            <a:r>
              <a:rPr lang="en-US" dirty="0"/>
              <a:t> </a:t>
            </a:r>
            <a:r>
              <a:rPr lang="en-US" dirty="0" err="1"/>
              <a:t>liv</a:t>
            </a:r>
            <a:r>
              <a:rPr lang="en-US" dirty="0"/>
              <a:t> </a:t>
            </a:r>
            <a:r>
              <a:rPr lang="en-US" dirty="0" err="1"/>
              <a:t>hos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annan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ansvar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sig </a:t>
            </a:r>
            <a:r>
              <a:rPr lang="en-US" dirty="0" err="1"/>
              <a:t>själv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Man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känna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livet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mycket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födas</a:t>
            </a:r>
            <a:r>
              <a:rPr lang="en-US" dirty="0"/>
              <a:t> och </a:t>
            </a:r>
            <a:r>
              <a:rPr lang="en-US" dirty="0" err="1"/>
              <a:t>dö</a:t>
            </a:r>
            <a:endParaRPr lang="en-US" dirty="0"/>
          </a:p>
          <a:p>
            <a:pPr lvl="0"/>
            <a:r>
              <a:rPr lang="en-US" dirty="0"/>
              <a:t>Man </a:t>
            </a:r>
            <a:r>
              <a:rPr lang="en-US" dirty="0" err="1"/>
              <a:t>skiljer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b="1" dirty="0" err="1"/>
              <a:t>nya</a:t>
            </a:r>
            <a:r>
              <a:rPr lang="en-US" b="1" dirty="0"/>
              <a:t> </a:t>
            </a:r>
            <a:r>
              <a:rPr lang="en-US" b="1" dirty="0" err="1"/>
              <a:t>religiösa</a:t>
            </a:r>
            <a:r>
              <a:rPr lang="en-US" b="1" dirty="0"/>
              <a:t> </a:t>
            </a:r>
            <a:r>
              <a:rPr lang="en-US" b="1" dirty="0" err="1"/>
              <a:t>rörelser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samfund</a:t>
            </a:r>
            <a:r>
              <a:rPr lang="en-US" dirty="0"/>
              <a:t>) och </a:t>
            </a:r>
            <a:r>
              <a:rPr lang="en-US" b="1" dirty="0" err="1"/>
              <a:t>nyandliga</a:t>
            </a:r>
            <a:r>
              <a:rPr lang="en-US" b="1" dirty="0"/>
              <a:t> </a:t>
            </a:r>
            <a:r>
              <a:rPr lang="en-US" b="1" dirty="0" err="1"/>
              <a:t>rörelser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nätverk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Nyandlighet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Vanor</a:t>
            </a:r>
            <a:r>
              <a:rPr lang="en-US" dirty="0"/>
              <a:t>, </a:t>
            </a:r>
            <a:r>
              <a:rPr lang="en-US" dirty="0" err="1"/>
              <a:t>musik</a:t>
            </a:r>
            <a:r>
              <a:rPr lang="en-US" dirty="0"/>
              <a:t> och </a:t>
            </a:r>
            <a:r>
              <a:rPr lang="en-US" dirty="0" err="1"/>
              <a:t>idéer</a:t>
            </a:r>
            <a:r>
              <a:rPr lang="en-US" dirty="0"/>
              <a:t> </a:t>
            </a:r>
            <a:r>
              <a:rPr lang="en-US" dirty="0" err="1"/>
              <a:t>plockas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världens</a:t>
            </a:r>
            <a:r>
              <a:rPr lang="en-US" dirty="0"/>
              <a:t> </a:t>
            </a:r>
            <a:r>
              <a:rPr lang="en-US" dirty="0" err="1"/>
              <a:t>hörn</a:t>
            </a:r>
            <a:r>
              <a:rPr lang="en-US" dirty="0"/>
              <a:t>. </a:t>
            </a:r>
            <a:r>
              <a:rPr lang="en-US" dirty="0" err="1"/>
              <a:t>Samma</a:t>
            </a:r>
            <a:r>
              <a:rPr lang="en-US" dirty="0"/>
              <a:t> </a:t>
            </a:r>
            <a:r>
              <a:rPr lang="en-US" dirty="0" err="1"/>
              <a:t>sak</a:t>
            </a:r>
            <a:r>
              <a:rPr lang="en-US" dirty="0"/>
              <a:t> </a:t>
            </a:r>
            <a:r>
              <a:rPr lang="en-US" dirty="0" err="1"/>
              <a:t>idag</a:t>
            </a:r>
            <a:r>
              <a:rPr lang="en-US" dirty="0"/>
              <a:t> med modern </a:t>
            </a:r>
            <a:r>
              <a:rPr lang="en-US" dirty="0" err="1"/>
              <a:t>tro</a:t>
            </a:r>
            <a:r>
              <a:rPr lang="en-US" dirty="0"/>
              <a:t>. </a:t>
            </a:r>
          </a:p>
          <a:p>
            <a:r>
              <a:rPr lang="en-US"/>
              <a:t>Nyandlighet dyker upp: söker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andlig</a:t>
            </a:r>
            <a:r>
              <a:rPr lang="en-US" dirty="0"/>
              <a:t> </a:t>
            </a:r>
            <a:r>
              <a:rPr lang="en-US" dirty="0" err="1"/>
              <a:t>sanning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leder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man </a:t>
            </a:r>
            <a:r>
              <a:rPr lang="en-US" dirty="0" err="1"/>
              <a:t>börjar</a:t>
            </a:r>
            <a:r>
              <a:rPr lang="en-US" dirty="0"/>
              <a:t> </a:t>
            </a:r>
            <a:r>
              <a:rPr lang="en-US" dirty="0" err="1"/>
              <a:t>gå</a:t>
            </a:r>
            <a:r>
              <a:rPr lang="en-US" dirty="0"/>
              <a:t> till en </a:t>
            </a:r>
            <a:r>
              <a:rPr lang="en-US" dirty="0" err="1"/>
              <a:t>bestämd</a:t>
            </a:r>
            <a:r>
              <a:rPr lang="en-US" dirty="0"/>
              <a:t> </a:t>
            </a:r>
            <a:r>
              <a:rPr lang="en-US" dirty="0" err="1"/>
              <a:t>kyrka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söker</a:t>
            </a:r>
            <a:r>
              <a:rPr lang="en-US" dirty="0"/>
              <a:t> </a:t>
            </a:r>
            <a:r>
              <a:rPr lang="en-US" dirty="0" err="1"/>
              <a:t>livets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endast</a:t>
            </a:r>
            <a:r>
              <a:rPr lang="en-US" dirty="0"/>
              <a:t> en </a:t>
            </a:r>
            <a:r>
              <a:rPr lang="en-US" dirty="0" err="1"/>
              <a:t>lära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källa</a:t>
            </a:r>
            <a:r>
              <a:rPr lang="en-US" dirty="0"/>
              <a:t>. </a:t>
            </a:r>
          </a:p>
          <a:p>
            <a:r>
              <a:rPr lang="en-US" b="1" dirty="0" err="1"/>
              <a:t>Själva</a:t>
            </a:r>
            <a:r>
              <a:rPr lang="en-US" b="1" dirty="0"/>
              <a:t> </a:t>
            </a:r>
            <a:r>
              <a:rPr lang="en-US" b="1" dirty="0" err="1"/>
              <a:t>sökandet</a:t>
            </a:r>
            <a:r>
              <a:rPr lang="en-US" b="1" dirty="0"/>
              <a:t>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alltså</a:t>
            </a:r>
            <a:r>
              <a:rPr lang="en-US" b="1" dirty="0"/>
              <a:t> </a:t>
            </a:r>
            <a:r>
              <a:rPr lang="en-US" b="1" dirty="0" err="1"/>
              <a:t>bli</a:t>
            </a:r>
            <a:r>
              <a:rPr lang="en-US" b="1" dirty="0"/>
              <a:t> en </a:t>
            </a:r>
            <a:r>
              <a:rPr lang="en-US" b="1" dirty="0" err="1"/>
              <a:t>livsfilosofi</a:t>
            </a:r>
            <a:r>
              <a:rPr lang="en-US" b="1" dirty="0"/>
              <a:t>. </a:t>
            </a:r>
            <a:r>
              <a:rPr lang="en-US" dirty="0" err="1"/>
              <a:t>Österländskt</a:t>
            </a:r>
            <a:r>
              <a:rPr lang="en-US" dirty="0"/>
              <a:t>, </a:t>
            </a:r>
            <a:r>
              <a:rPr lang="en-US" dirty="0" err="1"/>
              <a:t>västerländskt</a:t>
            </a:r>
            <a:r>
              <a:rPr lang="en-US" dirty="0"/>
              <a:t>, </a:t>
            </a:r>
            <a:r>
              <a:rPr lang="en-US" dirty="0" err="1"/>
              <a:t>gammalt</a:t>
            </a:r>
            <a:r>
              <a:rPr lang="en-US" dirty="0"/>
              <a:t> och </a:t>
            </a:r>
            <a:r>
              <a:rPr lang="en-US" dirty="0" err="1"/>
              <a:t>nytt</a:t>
            </a:r>
            <a:r>
              <a:rPr lang="en-US" dirty="0"/>
              <a:t> </a:t>
            </a:r>
            <a:r>
              <a:rPr lang="en-US" dirty="0" err="1"/>
              <a:t>blandas</a:t>
            </a:r>
            <a:r>
              <a:rPr lang="en-US" dirty="0"/>
              <a:t> </a:t>
            </a:r>
            <a:r>
              <a:rPr lang="en-US" dirty="0" err="1"/>
              <a:t>ihop</a:t>
            </a:r>
            <a:r>
              <a:rPr lang="en-US" dirty="0"/>
              <a:t>. </a:t>
            </a:r>
          </a:p>
          <a:p>
            <a:r>
              <a:rPr lang="en-US" dirty="0" err="1"/>
              <a:t>Tankar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psykologi</a:t>
            </a:r>
            <a:r>
              <a:rPr lang="en-US" dirty="0"/>
              <a:t> och </a:t>
            </a:r>
            <a:r>
              <a:rPr lang="en-US" dirty="0" err="1"/>
              <a:t>astrologi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 in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/>
              <a:t>Hjärntvätt</a:t>
            </a:r>
            <a:r>
              <a:rPr lang="en-US" sz="2700" dirty="0"/>
              <a:t> – brainwashing/mind control: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 </a:t>
            </a:r>
            <a:r>
              <a:rPr lang="en-US" dirty="0" err="1"/>
              <a:t>utför</a:t>
            </a:r>
            <a:r>
              <a:rPr lang="en-US" dirty="0"/>
              <a:t> </a:t>
            </a:r>
            <a:r>
              <a:rPr lang="en-US" dirty="0" err="1"/>
              <a:t>vissa</a:t>
            </a:r>
            <a:r>
              <a:rPr lang="en-US" dirty="0"/>
              <a:t> </a:t>
            </a:r>
            <a:r>
              <a:rPr lang="en-US" dirty="0" err="1"/>
              <a:t>handligar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ändrar</a:t>
            </a:r>
            <a:r>
              <a:rPr lang="en-US" dirty="0"/>
              <a:t> en </a:t>
            </a:r>
            <a:r>
              <a:rPr lang="en-US" dirty="0" err="1"/>
              <a:t>människas</a:t>
            </a:r>
            <a:r>
              <a:rPr lang="en-US" dirty="0"/>
              <a:t> </a:t>
            </a:r>
            <a:r>
              <a:rPr lang="en-US" dirty="0" err="1"/>
              <a:t>beteende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personlighet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u="sng" dirty="0"/>
              <a:t>Man </a:t>
            </a:r>
            <a:r>
              <a:rPr lang="en-US" u="sng" dirty="0" err="1"/>
              <a:t>vill</a:t>
            </a:r>
            <a:r>
              <a:rPr lang="en-US" u="sng" dirty="0"/>
              <a:t> </a:t>
            </a:r>
            <a:r>
              <a:rPr lang="en-US" u="sng" dirty="0" err="1"/>
              <a:t>ändra</a:t>
            </a:r>
            <a:r>
              <a:rPr lang="en-US" u="sng" dirty="0"/>
              <a:t> </a:t>
            </a:r>
            <a:r>
              <a:rPr lang="en-US" u="sng" dirty="0" err="1"/>
              <a:t>på</a:t>
            </a:r>
            <a:r>
              <a:rPr lang="en-US" u="sng" dirty="0"/>
              <a:t>:</a:t>
            </a:r>
          </a:p>
          <a:p>
            <a:r>
              <a:rPr lang="en-US" dirty="0"/>
              <a:t>En </a:t>
            </a:r>
            <a:r>
              <a:rPr lang="en-US" dirty="0" err="1"/>
              <a:t>människas</a:t>
            </a:r>
            <a:r>
              <a:rPr lang="en-US" dirty="0"/>
              <a:t> </a:t>
            </a:r>
            <a:r>
              <a:rPr lang="en-US" dirty="0" err="1"/>
              <a:t>personlighet</a:t>
            </a:r>
            <a:r>
              <a:rPr lang="en-US" dirty="0"/>
              <a:t> och </a:t>
            </a:r>
            <a:r>
              <a:rPr lang="en-US" dirty="0" err="1"/>
              <a:t>beteende</a:t>
            </a:r>
            <a:endParaRPr lang="en-US" dirty="0"/>
          </a:p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information en </a:t>
            </a:r>
            <a:r>
              <a:rPr lang="en-US" dirty="0" err="1"/>
              <a:t>människa</a:t>
            </a:r>
            <a:r>
              <a:rPr lang="en-US" dirty="0"/>
              <a:t> tar </a:t>
            </a:r>
            <a:r>
              <a:rPr lang="en-US" dirty="0" err="1"/>
              <a:t>åt</a:t>
            </a:r>
            <a:r>
              <a:rPr lang="en-US" dirty="0"/>
              <a:t> sig</a:t>
            </a:r>
          </a:p>
          <a:p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tankar</a:t>
            </a:r>
            <a:r>
              <a:rPr lang="en-US" dirty="0"/>
              <a:t> en </a:t>
            </a:r>
            <a:r>
              <a:rPr lang="en-US" dirty="0" err="1"/>
              <a:t>människa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ha</a:t>
            </a:r>
          </a:p>
          <a:p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känslor</a:t>
            </a:r>
            <a:r>
              <a:rPr lang="en-US" dirty="0"/>
              <a:t> och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känslor</a:t>
            </a:r>
            <a:r>
              <a:rPr lang="en-US" dirty="0"/>
              <a:t> en </a:t>
            </a:r>
            <a:r>
              <a:rPr lang="en-US" dirty="0" err="1"/>
              <a:t>människa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hysa</a:t>
            </a:r>
            <a:endParaRPr lang="en-US" dirty="0"/>
          </a:p>
          <a:p>
            <a:r>
              <a:rPr lang="en-US" dirty="0" err="1"/>
              <a:t>Föreningen</a:t>
            </a:r>
            <a:r>
              <a:rPr lang="en-US" dirty="0"/>
              <a:t> </a:t>
            </a:r>
            <a:r>
              <a:rPr lang="en-US" b="1" i="1" dirty="0"/>
              <a:t>FRI </a:t>
            </a:r>
            <a:r>
              <a:rPr lang="en-US" dirty="0" err="1"/>
              <a:t>arbetar</a:t>
            </a:r>
            <a:r>
              <a:rPr lang="en-US" dirty="0"/>
              <a:t> med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hjälpa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blivit</a:t>
            </a:r>
            <a:r>
              <a:rPr lang="en-US" dirty="0"/>
              <a:t> fast </a:t>
            </a:r>
            <a:r>
              <a:rPr lang="en-US" dirty="0" err="1"/>
              <a:t>i</a:t>
            </a:r>
            <a:r>
              <a:rPr lang="en-US" dirty="0"/>
              <a:t> en </a:t>
            </a:r>
            <a:r>
              <a:rPr lang="en-US" dirty="0" err="1"/>
              <a:t>manipulerad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kontrollerad</a:t>
            </a:r>
            <a:r>
              <a:rPr lang="en-US" dirty="0"/>
              <a:t> </a:t>
            </a:r>
            <a:r>
              <a:rPr lang="en-US" dirty="0" err="1"/>
              <a:t>miljö</a:t>
            </a:r>
            <a:r>
              <a:rPr lang="en-US" dirty="0"/>
              <a:t>. De </a:t>
            </a:r>
            <a:r>
              <a:rPr lang="en-US" dirty="0" err="1"/>
              <a:t>hjälper</a:t>
            </a:r>
            <a:r>
              <a:rPr lang="en-US" dirty="0"/>
              <a:t> </a:t>
            </a:r>
            <a:r>
              <a:rPr lang="en-US" dirty="0" err="1"/>
              <a:t>människor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b="1" dirty="0" err="1"/>
              <a:t>fria</a:t>
            </a:r>
            <a:r>
              <a:rPr lang="en-US" b="1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kontrollerande</a:t>
            </a:r>
            <a:r>
              <a:rPr lang="en-US" dirty="0"/>
              <a:t> </a:t>
            </a:r>
            <a:r>
              <a:rPr lang="en-US" dirty="0" err="1"/>
              <a:t>miljöer</a:t>
            </a:r>
            <a:r>
              <a:rPr lang="en-US" dirty="0"/>
              <a:t> </a:t>
            </a:r>
            <a:r>
              <a:rPr lang="en-US" dirty="0" err="1"/>
              <a:t>t.ex</a:t>
            </a:r>
            <a:r>
              <a:rPr lang="en-US" dirty="0"/>
              <a:t>. en </a:t>
            </a:r>
            <a:r>
              <a:rPr lang="en-US" dirty="0" err="1"/>
              <a:t>sekt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rmAutofit fontScale="90000"/>
          </a:bodyPr>
          <a:lstStyle/>
          <a:p>
            <a:r>
              <a:rPr lang="en-US" dirty="0"/>
              <a:t>SKILLNADER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3672408" cy="56886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b="1" u="sng" dirty="0" err="1"/>
              <a:t>Frikyrkor</a:t>
            </a:r>
            <a:r>
              <a:rPr lang="en-US" b="1" u="sng" dirty="0"/>
              <a:t> </a:t>
            </a:r>
            <a:r>
              <a:rPr lang="en-US" b="1" u="sng" dirty="0" err="1"/>
              <a:t>och</a:t>
            </a:r>
            <a:r>
              <a:rPr lang="en-US" b="1" u="sng" dirty="0"/>
              <a:t> </a:t>
            </a:r>
            <a:r>
              <a:rPr lang="en-US" b="1" u="sng" dirty="0" err="1"/>
              <a:t>samfund</a:t>
            </a:r>
            <a:r>
              <a:rPr lang="en-US" b="1" u="sng" dirty="0"/>
              <a:t> 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en fast </a:t>
            </a:r>
            <a:r>
              <a:rPr lang="en-US" dirty="0" err="1"/>
              <a:t>lära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medlemmar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ritualer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en </a:t>
            </a:r>
            <a:r>
              <a:rPr lang="en-US" dirty="0" err="1"/>
              <a:t>tydlig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med </a:t>
            </a:r>
            <a:r>
              <a:rPr lang="en-US" dirty="0" err="1"/>
              <a:t>ledarskap</a:t>
            </a:r>
            <a:r>
              <a:rPr lang="en-US" dirty="0"/>
              <a:t>: </a:t>
            </a:r>
            <a:r>
              <a:rPr lang="en-US" dirty="0" err="1"/>
              <a:t>pastorer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medlemslokaler</a:t>
            </a:r>
            <a:endParaRPr lang="en-US" dirty="0"/>
          </a:p>
          <a:p>
            <a:r>
              <a:rPr lang="en-US" b="1" dirty="0" err="1"/>
              <a:t>Kodord</a:t>
            </a:r>
            <a:r>
              <a:rPr lang="en-US" b="1" dirty="0"/>
              <a:t>: VÄCKELSE </a:t>
            </a:r>
            <a:r>
              <a:rPr lang="en-US" dirty="0"/>
              <a:t>(man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funnit</a:t>
            </a:r>
            <a:r>
              <a:rPr lang="en-US" dirty="0"/>
              <a:t> den </a:t>
            </a:r>
            <a:r>
              <a:rPr lang="en-US" dirty="0" err="1"/>
              <a:t>absoluta</a:t>
            </a:r>
            <a:r>
              <a:rPr lang="en-US" dirty="0"/>
              <a:t> </a:t>
            </a:r>
            <a:r>
              <a:rPr lang="en-US" dirty="0" err="1"/>
              <a:t>sanningen</a:t>
            </a:r>
            <a:r>
              <a:rPr lang="en-US" dirty="0"/>
              <a:t> </a:t>
            </a:r>
          </a:p>
          <a:p>
            <a:r>
              <a:rPr lang="en-US" dirty="0" err="1"/>
              <a:t>Leder</a:t>
            </a:r>
            <a:r>
              <a:rPr lang="en-US" dirty="0"/>
              <a:t> till </a:t>
            </a:r>
            <a:r>
              <a:rPr lang="en-US" b="1" dirty="0"/>
              <a:t>OMVÄNDELSE</a:t>
            </a:r>
            <a:r>
              <a:rPr lang="en-US" dirty="0"/>
              <a:t>: </a:t>
            </a:r>
            <a:r>
              <a:rPr lang="en-US" dirty="0" err="1"/>
              <a:t>frälsning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vändning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r>
              <a:rPr lang="en-US" dirty="0" err="1"/>
              <a:t>Ex.nyreligiösa</a:t>
            </a:r>
            <a:r>
              <a:rPr lang="en-US" dirty="0"/>
              <a:t> </a:t>
            </a:r>
            <a:r>
              <a:rPr lang="en-US" dirty="0" err="1"/>
              <a:t>samfund</a:t>
            </a:r>
            <a:r>
              <a:rPr lang="en-US" dirty="0"/>
              <a:t> </a:t>
            </a:r>
            <a:r>
              <a:rPr lang="en-US" dirty="0" err="1"/>
              <a:t>Scientologikyrkan</a:t>
            </a:r>
            <a:r>
              <a:rPr lang="en-US" dirty="0"/>
              <a:t>, Hare Krishna</a:t>
            </a:r>
          </a:p>
          <a:p>
            <a:r>
              <a:rPr lang="en-US" dirty="0"/>
              <a:t>Ex </a:t>
            </a:r>
            <a:r>
              <a:rPr lang="en-US" dirty="0" err="1"/>
              <a:t>frikyrkor</a:t>
            </a:r>
            <a:r>
              <a:rPr lang="en-US" dirty="0"/>
              <a:t> </a:t>
            </a:r>
            <a:r>
              <a:rPr lang="en-US" dirty="0" err="1"/>
              <a:t>Pingströrelsen</a:t>
            </a:r>
            <a:r>
              <a:rPr lang="en-US" dirty="0"/>
              <a:t>, </a:t>
            </a:r>
            <a:r>
              <a:rPr lang="en-US" dirty="0" err="1"/>
              <a:t>Livets</a:t>
            </a:r>
            <a:r>
              <a:rPr lang="en-US" dirty="0"/>
              <a:t> </a:t>
            </a:r>
            <a:r>
              <a:rPr lang="en-US" dirty="0" err="1"/>
              <a:t>ord</a:t>
            </a:r>
            <a:r>
              <a:rPr lang="en-US" dirty="0"/>
              <a:t>, </a:t>
            </a:r>
            <a:r>
              <a:rPr lang="en-US" dirty="0" err="1"/>
              <a:t>Metodistkyrkan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b="1" u="sng" dirty="0" err="1"/>
              <a:t>Nyandliga</a:t>
            </a:r>
            <a:r>
              <a:rPr lang="en-US" b="1" u="sng" dirty="0"/>
              <a:t> </a:t>
            </a:r>
            <a:r>
              <a:rPr lang="en-US" b="1" u="sng" dirty="0" err="1"/>
              <a:t>nätverk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specifik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fast </a:t>
            </a:r>
            <a:r>
              <a:rPr lang="en-US" dirty="0" err="1"/>
              <a:t>lära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medlemmar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ritualer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tydlig</a:t>
            </a:r>
            <a:r>
              <a:rPr lang="en-US" dirty="0"/>
              <a:t>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ledarskap</a:t>
            </a:r>
            <a:endParaRPr lang="en-US" dirty="0"/>
          </a:p>
          <a:p>
            <a:r>
              <a:rPr lang="en-US" dirty="0"/>
              <a:t>Man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lokaler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 err="1"/>
              <a:t>Kodord</a:t>
            </a:r>
            <a:r>
              <a:rPr lang="en-US" b="1" dirty="0"/>
              <a:t>: </a:t>
            </a:r>
            <a:r>
              <a:rPr lang="en-US" b="1" dirty="0" err="1"/>
              <a:t>SöKANDE</a:t>
            </a:r>
            <a:r>
              <a:rPr lang="en-US" b="1" dirty="0"/>
              <a:t> (</a:t>
            </a:r>
            <a:r>
              <a:rPr lang="en-US" dirty="0"/>
              <a:t>man </a:t>
            </a:r>
            <a:r>
              <a:rPr lang="en-US" dirty="0" err="1"/>
              <a:t>söker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en </a:t>
            </a:r>
            <a:r>
              <a:rPr lang="en-US" dirty="0" err="1"/>
              <a:t>livsfilosofi</a:t>
            </a:r>
            <a:r>
              <a:rPr lang="en-US" dirty="0"/>
              <a:t>)</a:t>
            </a:r>
          </a:p>
          <a:p>
            <a:r>
              <a:rPr lang="en-US" dirty="0"/>
              <a:t>Ex. New Age, </a:t>
            </a:r>
            <a:r>
              <a:rPr lang="en-US" dirty="0" err="1"/>
              <a:t>Kabbala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Sekt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Ibland</a:t>
            </a:r>
            <a:r>
              <a:rPr lang="en-US" b="1" dirty="0"/>
              <a:t> </a:t>
            </a:r>
            <a:r>
              <a:rPr lang="en-US" dirty="0" err="1"/>
              <a:t>kallas</a:t>
            </a:r>
            <a:r>
              <a:rPr lang="en-US" dirty="0"/>
              <a:t> </a:t>
            </a:r>
            <a:r>
              <a:rPr lang="en-US" dirty="0" err="1"/>
              <a:t>frikyrkor</a:t>
            </a:r>
            <a:r>
              <a:rPr lang="en-US" dirty="0"/>
              <a:t>/</a:t>
            </a:r>
            <a:r>
              <a:rPr lang="en-US" dirty="0" err="1"/>
              <a:t>nyreligiösa</a:t>
            </a:r>
            <a:r>
              <a:rPr lang="en-US" dirty="0"/>
              <a:t> </a:t>
            </a:r>
            <a:r>
              <a:rPr lang="en-US" dirty="0" err="1"/>
              <a:t>samfund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sekter</a:t>
            </a:r>
            <a:r>
              <a:rPr lang="en-US" dirty="0"/>
              <a:t>.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ofta</a:t>
            </a:r>
            <a:r>
              <a:rPr lang="en-US" dirty="0"/>
              <a:t>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isolerade</a:t>
            </a:r>
            <a:r>
              <a:rPr lang="en-US" dirty="0"/>
              <a:t> </a:t>
            </a:r>
            <a:r>
              <a:rPr lang="en-US" dirty="0" err="1"/>
              <a:t>grupper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en </a:t>
            </a:r>
            <a:r>
              <a:rPr lang="en-US" dirty="0" err="1"/>
              <a:t>avvikande</a:t>
            </a:r>
            <a:r>
              <a:rPr lang="en-US" dirty="0"/>
              <a:t> </a:t>
            </a:r>
            <a:r>
              <a:rPr lang="en-US" dirty="0" err="1"/>
              <a:t>lära</a:t>
            </a:r>
            <a:r>
              <a:rPr lang="en-US" dirty="0"/>
              <a:t>. </a:t>
            </a:r>
          </a:p>
          <a:p>
            <a:r>
              <a:rPr lang="en-US" dirty="0" err="1"/>
              <a:t>Sekt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 </a:t>
            </a:r>
            <a:r>
              <a:rPr lang="en-US" dirty="0" err="1"/>
              <a:t>varit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negativt</a:t>
            </a:r>
            <a:r>
              <a:rPr lang="en-US" dirty="0"/>
              <a:t> ord. </a:t>
            </a:r>
            <a:r>
              <a:rPr lang="en-US" dirty="0" err="1"/>
              <a:t>Idag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sekt</a:t>
            </a:r>
            <a:r>
              <a:rPr lang="en-US" dirty="0"/>
              <a:t> </a:t>
            </a:r>
            <a:r>
              <a:rPr lang="en-US" dirty="0" err="1"/>
              <a:t>omtalas</a:t>
            </a:r>
            <a:r>
              <a:rPr lang="en-US" dirty="0"/>
              <a:t>: </a:t>
            </a:r>
            <a:r>
              <a:rPr lang="en-US" dirty="0" err="1"/>
              <a:t>oftast</a:t>
            </a:r>
            <a:r>
              <a:rPr lang="en-US" dirty="0"/>
              <a:t> en </a:t>
            </a:r>
            <a:r>
              <a:rPr lang="en-US" dirty="0" err="1"/>
              <a:t>isolerad</a:t>
            </a:r>
            <a:r>
              <a:rPr lang="en-US" dirty="0"/>
              <a:t> </a:t>
            </a:r>
            <a:r>
              <a:rPr lang="en-US" dirty="0" err="1"/>
              <a:t>grupp</a:t>
            </a:r>
            <a:r>
              <a:rPr lang="en-US" dirty="0"/>
              <a:t> med en </a:t>
            </a:r>
            <a:r>
              <a:rPr lang="en-US" dirty="0" err="1"/>
              <a:t>extrem</a:t>
            </a:r>
            <a:r>
              <a:rPr lang="en-US" dirty="0"/>
              <a:t> </a:t>
            </a:r>
            <a:r>
              <a:rPr lang="en-US" dirty="0" err="1"/>
              <a:t>ledare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styr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medlemmars</a:t>
            </a:r>
            <a:r>
              <a:rPr lang="en-US" dirty="0"/>
              <a:t> </a:t>
            </a:r>
            <a:r>
              <a:rPr lang="en-US" dirty="0" err="1"/>
              <a:t>liv</a:t>
            </a:r>
            <a:r>
              <a:rPr lang="en-US" dirty="0"/>
              <a:t>, </a:t>
            </a:r>
            <a:r>
              <a:rPr lang="en-US" dirty="0" err="1"/>
              <a:t>tankar</a:t>
            </a:r>
            <a:r>
              <a:rPr lang="en-US" dirty="0"/>
              <a:t>, </a:t>
            </a:r>
            <a:r>
              <a:rPr lang="en-US" dirty="0" err="1"/>
              <a:t>beteende</a:t>
            </a:r>
            <a:r>
              <a:rPr lang="en-US" dirty="0"/>
              <a:t>, </a:t>
            </a:r>
            <a:r>
              <a:rPr lang="en-US" dirty="0" err="1"/>
              <a:t>tid</a:t>
            </a:r>
            <a:r>
              <a:rPr lang="en-US" dirty="0"/>
              <a:t> och </a:t>
            </a:r>
            <a:r>
              <a:rPr lang="en-US" dirty="0" err="1"/>
              <a:t>pengar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487</TotalTime>
  <Words>546</Words>
  <Application>Microsoft Macintosh PowerPoint</Application>
  <PresentationFormat>Bildspel på skärmen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Nyreligiositet OCH FRIKYRKKOR</vt:lpstr>
      <vt:lpstr> frikyrklighet i SVERIGE. </vt:lpstr>
      <vt:lpstr>Bakgrund – 1900-tal</vt:lpstr>
      <vt:lpstr>    Varför TILLHÖRA EN FRIKYRKA/NYANDLIG RÖRELSe? </vt:lpstr>
      <vt:lpstr>Nyandlighet</vt:lpstr>
      <vt:lpstr>Hjärntvätt – brainwashing/mind control:  </vt:lpstr>
      <vt:lpstr>SKILLNADER</vt:lpstr>
      <vt:lpstr>  Sekt: </vt:lpstr>
    </vt:vector>
  </TitlesOfParts>
  <Company>International Swedish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Nyandlighet</dc:title>
  <dc:creator>cristina.jarl</dc:creator>
  <cp:lastModifiedBy>Oscar Seidler</cp:lastModifiedBy>
  <cp:revision>15</cp:revision>
  <dcterms:created xsi:type="dcterms:W3CDTF">2011-02-04T08:41:13Z</dcterms:created>
  <dcterms:modified xsi:type="dcterms:W3CDTF">2020-03-18T08:06:40Z</dcterms:modified>
</cp:coreProperties>
</file>