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84" r:id="rId1"/>
  </p:sldMasterIdLst>
  <p:notesMasterIdLst>
    <p:notesMasterId r:id="rId23"/>
  </p:notesMasterIdLst>
  <p:sldIdLst>
    <p:sldId id="256" r:id="rId2"/>
    <p:sldId id="257" r:id="rId3"/>
    <p:sldId id="262" r:id="rId4"/>
    <p:sldId id="276" r:id="rId5"/>
    <p:sldId id="278" r:id="rId6"/>
    <p:sldId id="277" r:id="rId7"/>
    <p:sldId id="272" r:id="rId8"/>
    <p:sldId id="258" r:id="rId9"/>
    <p:sldId id="260" r:id="rId10"/>
    <p:sldId id="274" r:id="rId11"/>
    <p:sldId id="275" r:id="rId12"/>
    <p:sldId id="263" r:id="rId13"/>
    <p:sldId id="264" r:id="rId14"/>
    <p:sldId id="265" r:id="rId15"/>
    <p:sldId id="266" r:id="rId16"/>
    <p:sldId id="267" r:id="rId17"/>
    <p:sldId id="268" r:id="rId18"/>
    <p:sldId id="269" r:id="rId19"/>
    <p:sldId id="270" r:id="rId20"/>
    <p:sldId id="271" r:id="rId21"/>
    <p:sldId id="273" r:id="rId2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12" autoAdjust="0"/>
    <p:restoredTop sz="94713"/>
  </p:normalViewPr>
  <p:slideViewPr>
    <p:cSldViewPr>
      <p:cViewPr varScale="1">
        <p:scale>
          <a:sx n="108" d="100"/>
          <a:sy n="108" d="100"/>
        </p:scale>
        <p:origin x="153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6663DE-1F6B-8940-85A0-32F9F9F65C7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sv-SE"/>
          </a:p>
        </p:txBody>
      </p:sp>
      <p:sp>
        <p:nvSpPr>
          <p:cNvPr id="3" name="Date Placeholder 2">
            <a:extLst>
              <a:ext uri="{FF2B5EF4-FFF2-40B4-BE49-F238E27FC236}">
                <a16:creationId xmlns:a16="http://schemas.microsoft.com/office/drawing/2014/main" id="{0105EE6E-E8A8-4345-A5E8-7F3F062ECC1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2E4F1D7-AF30-2346-A972-B1ABCBB13E67}" type="datetimeFigureOut">
              <a:rPr lang="sv-SE"/>
              <a:pPr>
                <a:defRPr/>
              </a:pPr>
              <a:t>2019-11-27</a:t>
            </a:fld>
            <a:endParaRPr lang="sv-SE"/>
          </a:p>
        </p:txBody>
      </p:sp>
      <p:sp>
        <p:nvSpPr>
          <p:cNvPr id="4" name="Slide Image Placeholder 3">
            <a:extLst>
              <a:ext uri="{FF2B5EF4-FFF2-40B4-BE49-F238E27FC236}">
                <a16:creationId xmlns:a16="http://schemas.microsoft.com/office/drawing/2014/main" id="{E9A7919A-86CA-F34D-9995-FE98EB4FBBE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Notes Placeholder 4">
            <a:extLst>
              <a:ext uri="{FF2B5EF4-FFF2-40B4-BE49-F238E27FC236}">
                <a16:creationId xmlns:a16="http://schemas.microsoft.com/office/drawing/2014/main" id="{50981CB2-7E16-1D4C-8499-DB23A0CA253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v-SE" noProof="0"/>
          </a:p>
        </p:txBody>
      </p:sp>
      <p:sp>
        <p:nvSpPr>
          <p:cNvPr id="6" name="Footer Placeholder 5">
            <a:extLst>
              <a:ext uri="{FF2B5EF4-FFF2-40B4-BE49-F238E27FC236}">
                <a16:creationId xmlns:a16="http://schemas.microsoft.com/office/drawing/2014/main" id="{092C170E-E289-1A42-9C92-AECB695442E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sv-SE"/>
          </a:p>
        </p:txBody>
      </p:sp>
      <p:sp>
        <p:nvSpPr>
          <p:cNvPr id="7" name="Slide Number Placeholder 6">
            <a:extLst>
              <a:ext uri="{FF2B5EF4-FFF2-40B4-BE49-F238E27FC236}">
                <a16:creationId xmlns:a16="http://schemas.microsoft.com/office/drawing/2014/main" id="{3F40C359-ECC4-CA40-B02B-D024D70823A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6F38E7D-4BAE-FF44-852F-7B934361FD86}"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04D1738-DF19-4240-BF72-1E27368C5B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8BBEE1B0-F9D7-F348-B7DD-C8E5CB2293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v-SE" altLang="sv-SE"/>
          </a:p>
        </p:txBody>
      </p:sp>
      <p:sp>
        <p:nvSpPr>
          <p:cNvPr id="28676" name="Slide Number Placeholder 3">
            <a:extLst>
              <a:ext uri="{FF2B5EF4-FFF2-40B4-BE49-F238E27FC236}">
                <a16:creationId xmlns:a16="http://schemas.microsoft.com/office/drawing/2014/main" id="{547EB236-DDF1-DE41-B6BB-17CE7603A2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B11CE96-2669-7C4A-8D44-A38A784DFAA9}" type="slidenum">
              <a:rPr lang="sv-SE" altLang="sv-SE"/>
              <a:pPr eaLnBrk="1" hangingPunct="1"/>
              <a:t>10</a:t>
            </a:fld>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FB633A26-9167-414C-B75E-41DAE9BFD7F9}"/>
              </a:ext>
            </a:extLst>
          </p:cNvPr>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0">
            <a:extLst>
              <a:ext uri="{FF2B5EF4-FFF2-40B4-BE49-F238E27FC236}">
                <a16:creationId xmlns:a16="http://schemas.microsoft.com/office/drawing/2014/main" id="{79A73EB8-449E-4140-A20E-D24DB07A8193}"/>
              </a:ext>
            </a:extLst>
          </p:cNvPr>
          <p:cNvSpPr>
            <a:spLocks noChangeArrowheads="1"/>
          </p:cNvSpPr>
          <p:nvPr/>
        </p:nvSpPr>
        <p:spPr bwMode="invGray">
          <a:xfrm>
            <a:off x="0" y="5127625"/>
            <a:ext cx="9144000" cy="46038"/>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Date Placeholder 3">
            <a:extLst>
              <a:ext uri="{FF2B5EF4-FFF2-40B4-BE49-F238E27FC236}">
                <a16:creationId xmlns:a16="http://schemas.microsoft.com/office/drawing/2014/main" id="{FDE81073-4955-A04E-B8A7-2D2B9A8E1091}"/>
              </a:ext>
            </a:extLst>
          </p:cNvPr>
          <p:cNvSpPr>
            <a:spLocks noGrp="1"/>
          </p:cNvSpPr>
          <p:nvPr>
            <p:ph type="dt" sz="half" idx="10"/>
          </p:nvPr>
        </p:nvSpPr>
        <p:spPr/>
        <p:txBody>
          <a:bodyPr/>
          <a:lstStyle>
            <a:lvl1pPr>
              <a:defRPr>
                <a:solidFill>
                  <a:srgbClr val="FFFFFF"/>
                </a:solidFill>
              </a:defRPr>
            </a:lvl1pPr>
          </a:lstStyle>
          <a:p>
            <a:pPr>
              <a:defRPr/>
            </a:pPr>
            <a:fld id="{031AF2CF-AE61-3F4B-8BF9-929A6F383948}" type="datetime1">
              <a:rPr lang="sv-SE" altLang="sv-SE"/>
              <a:pPr>
                <a:defRPr/>
              </a:pPr>
              <a:t>2019-11-27</a:t>
            </a:fld>
            <a:endParaRPr lang="sv-SE" altLang="sv-SE"/>
          </a:p>
        </p:txBody>
      </p:sp>
      <p:sp>
        <p:nvSpPr>
          <p:cNvPr id="7" name="Footer Placeholder 4">
            <a:extLst>
              <a:ext uri="{FF2B5EF4-FFF2-40B4-BE49-F238E27FC236}">
                <a16:creationId xmlns:a16="http://schemas.microsoft.com/office/drawing/2014/main" id="{69A9A8E6-545C-FE41-8819-4D14280D7303}"/>
              </a:ext>
            </a:extLst>
          </p:cNvPr>
          <p:cNvSpPr>
            <a:spLocks noGrp="1"/>
          </p:cNvSpPr>
          <p:nvPr>
            <p:ph type="ftr" sz="quarter" idx="11"/>
          </p:nvPr>
        </p:nvSpPr>
        <p:spPr/>
        <p:txBody>
          <a:bodyPr/>
          <a:lstStyle>
            <a:lvl1pPr>
              <a:defRPr/>
            </a:lvl1pPr>
          </a:lstStyle>
          <a:p>
            <a:pPr>
              <a:defRPr/>
            </a:pPr>
            <a:endParaRPr lang="sv-SE"/>
          </a:p>
        </p:txBody>
      </p:sp>
      <p:sp>
        <p:nvSpPr>
          <p:cNvPr id="8" name="Slide Number Placeholder 5">
            <a:extLst>
              <a:ext uri="{FF2B5EF4-FFF2-40B4-BE49-F238E27FC236}">
                <a16:creationId xmlns:a16="http://schemas.microsoft.com/office/drawing/2014/main" id="{12F7EE47-E95D-4F46-976D-3D73F5DFE660}"/>
              </a:ext>
            </a:extLst>
          </p:cNvPr>
          <p:cNvSpPr>
            <a:spLocks noGrp="1"/>
          </p:cNvSpPr>
          <p:nvPr>
            <p:ph type="sldNum" sz="quarter" idx="12"/>
          </p:nvPr>
        </p:nvSpPr>
        <p:spPr/>
        <p:txBody>
          <a:bodyPr/>
          <a:lstStyle>
            <a:lvl1pPr>
              <a:defRPr>
                <a:solidFill>
                  <a:srgbClr val="FFFFFF"/>
                </a:solidFill>
              </a:defRPr>
            </a:lvl1pPr>
          </a:lstStyle>
          <a:p>
            <a:fld id="{D0E90C69-1781-3546-A1F0-E3F23CDC6D77}" type="slidenum">
              <a:rPr lang="sv-SE" altLang="sv-SE"/>
              <a:pPr/>
              <a:t>‹#›</a:t>
            </a:fld>
            <a:endParaRPr lang="sv-SE" altLang="sv-SE"/>
          </a:p>
        </p:txBody>
      </p:sp>
    </p:spTree>
    <p:extLst>
      <p:ext uri="{BB962C8B-B14F-4D97-AF65-F5344CB8AC3E}">
        <p14:creationId xmlns:p14="http://schemas.microsoft.com/office/powerpoint/2010/main" val="355777491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8016CD-3132-944C-AA1B-4169AEA68F13}"/>
              </a:ext>
            </a:extLst>
          </p:cNvPr>
          <p:cNvSpPr>
            <a:spLocks noGrp="1"/>
          </p:cNvSpPr>
          <p:nvPr>
            <p:ph type="dt" sz="half" idx="10"/>
          </p:nvPr>
        </p:nvSpPr>
        <p:spPr/>
        <p:txBody>
          <a:bodyPr/>
          <a:lstStyle>
            <a:lvl1pPr>
              <a:defRPr/>
            </a:lvl1pPr>
          </a:lstStyle>
          <a:p>
            <a:pPr>
              <a:defRPr/>
            </a:pPr>
            <a:fld id="{E45F1E9B-0D31-5648-AA75-99318786DBAA}" type="datetime1">
              <a:rPr lang="sv-SE" altLang="sv-SE"/>
              <a:pPr>
                <a:defRPr/>
              </a:pPr>
              <a:t>2019-11-27</a:t>
            </a:fld>
            <a:endParaRPr lang="sv-SE" altLang="sv-SE"/>
          </a:p>
        </p:txBody>
      </p:sp>
      <p:sp>
        <p:nvSpPr>
          <p:cNvPr id="5" name="Footer Placeholder 4">
            <a:extLst>
              <a:ext uri="{FF2B5EF4-FFF2-40B4-BE49-F238E27FC236}">
                <a16:creationId xmlns:a16="http://schemas.microsoft.com/office/drawing/2014/main" id="{21B15E75-E36D-9248-B403-B5F50BBF504E}"/>
              </a:ext>
            </a:extLst>
          </p:cNvPr>
          <p:cNvSpPr>
            <a:spLocks noGrp="1"/>
          </p:cNvSpPr>
          <p:nvPr>
            <p:ph type="ftr" sz="quarter" idx="11"/>
          </p:nvPr>
        </p:nvSpPr>
        <p:spPr/>
        <p:txBody>
          <a:bodyPr/>
          <a:lstStyle>
            <a:lvl1pPr>
              <a:defRPr/>
            </a:lvl1pPr>
          </a:lstStyle>
          <a:p>
            <a:pPr>
              <a:defRPr/>
            </a:pPr>
            <a:endParaRPr lang="sv-SE"/>
          </a:p>
        </p:txBody>
      </p:sp>
      <p:sp>
        <p:nvSpPr>
          <p:cNvPr id="6" name="Slide Number Placeholder 5">
            <a:extLst>
              <a:ext uri="{FF2B5EF4-FFF2-40B4-BE49-F238E27FC236}">
                <a16:creationId xmlns:a16="http://schemas.microsoft.com/office/drawing/2014/main" id="{24E8C1C0-FDBC-154B-8716-F46D7937E98B}"/>
              </a:ext>
            </a:extLst>
          </p:cNvPr>
          <p:cNvSpPr>
            <a:spLocks noGrp="1"/>
          </p:cNvSpPr>
          <p:nvPr>
            <p:ph type="sldNum" sz="quarter" idx="12"/>
          </p:nvPr>
        </p:nvSpPr>
        <p:spPr/>
        <p:txBody>
          <a:bodyPr/>
          <a:lstStyle>
            <a:lvl1pPr>
              <a:defRPr/>
            </a:lvl1pPr>
          </a:lstStyle>
          <a:p>
            <a:fld id="{B5E6FD86-57D0-4744-BBCB-9D9C9F3E8125}" type="slidenum">
              <a:rPr lang="sv-SE" altLang="sv-SE"/>
              <a:pPr/>
              <a:t>‹#›</a:t>
            </a:fld>
            <a:endParaRPr lang="sv-SE" altLang="sv-SE"/>
          </a:p>
        </p:txBody>
      </p:sp>
    </p:spTree>
    <p:extLst>
      <p:ext uri="{BB962C8B-B14F-4D97-AF65-F5344CB8AC3E}">
        <p14:creationId xmlns:p14="http://schemas.microsoft.com/office/powerpoint/2010/main" val="21422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BC7F2EE2-DAFC-AC46-A333-58823636AC94}"/>
              </a:ext>
            </a:extLst>
          </p:cNvPr>
          <p:cNvSpPr>
            <a:spLocks noChangeArrowheads="1"/>
          </p:cNvSpPr>
          <p:nvPr/>
        </p:nvSpPr>
        <p:spPr bwMode="invGray">
          <a:xfrm>
            <a:off x="6599238" y="0"/>
            <a:ext cx="46037" cy="6858000"/>
          </a:xfrm>
          <a:prstGeom prst="rect">
            <a:avLst/>
          </a:prstGeom>
          <a:solidFill>
            <a:srgbClr val="FFFFFF"/>
          </a:solidFill>
          <a:ln w="48000" cmpd="thickThin">
            <a:noFill/>
            <a:miter lim="800000"/>
            <a:headEnd/>
            <a:tailEnd/>
          </a:ln>
          <a:effectLst>
            <a:outerShdw blurRad="63500" dist="10160" dir="10800000" algn="tl" rotWithShape="0">
              <a:srgbClr val="000000">
                <a:alpha val="59999"/>
              </a:srgbClr>
            </a:outerShdw>
          </a:effectLst>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5" name="Rectangle 10">
            <a:extLst>
              <a:ext uri="{FF2B5EF4-FFF2-40B4-BE49-F238E27FC236}">
                <a16:creationId xmlns:a16="http://schemas.microsoft.com/office/drawing/2014/main" id="{26050F5E-B292-E440-9B85-7BB58D7D4B98}"/>
              </a:ext>
            </a:extLst>
          </p:cNvPr>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D7F1C64B-59F1-5B48-B7E5-92709A314D85}"/>
              </a:ext>
            </a:extLst>
          </p:cNvPr>
          <p:cNvSpPr>
            <a:spLocks noGrp="1"/>
          </p:cNvSpPr>
          <p:nvPr>
            <p:ph type="dt" sz="half" idx="10"/>
          </p:nvPr>
        </p:nvSpPr>
        <p:spPr/>
        <p:txBody>
          <a:bodyPr/>
          <a:lstStyle>
            <a:lvl1pPr>
              <a:defRPr/>
            </a:lvl1pPr>
          </a:lstStyle>
          <a:p>
            <a:pPr>
              <a:defRPr/>
            </a:pPr>
            <a:fld id="{C484C3F6-5384-1C45-8F20-0E304547384F}" type="datetime1">
              <a:rPr lang="sv-SE" altLang="sv-SE"/>
              <a:pPr>
                <a:defRPr/>
              </a:pPr>
              <a:t>2019-11-27</a:t>
            </a:fld>
            <a:endParaRPr lang="sv-SE" altLang="sv-SE"/>
          </a:p>
        </p:txBody>
      </p:sp>
      <p:sp>
        <p:nvSpPr>
          <p:cNvPr id="7" name="Footer Placeholder 4">
            <a:extLst>
              <a:ext uri="{FF2B5EF4-FFF2-40B4-BE49-F238E27FC236}">
                <a16:creationId xmlns:a16="http://schemas.microsoft.com/office/drawing/2014/main" id="{DB7D09C3-4F01-6144-A870-9873F7E3DD82}"/>
              </a:ext>
            </a:extLst>
          </p:cNvPr>
          <p:cNvSpPr>
            <a:spLocks noGrp="1"/>
          </p:cNvSpPr>
          <p:nvPr>
            <p:ph type="ftr" sz="quarter" idx="11"/>
          </p:nvPr>
        </p:nvSpPr>
        <p:spPr>
          <a:xfrm>
            <a:off x="2640013" y="6376988"/>
            <a:ext cx="3836987" cy="365125"/>
          </a:xfrm>
        </p:spPr>
        <p:txBody>
          <a:bodyPr/>
          <a:lstStyle>
            <a:lvl1pPr>
              <a:defRPr/>
            </a:lvl1pPr>
          </a:lstStyle>
          <a:p>
            <a:pPr>
              <a:defRPr/>
            </a:pPr>
            <a:endParaRPr lang="sv-SE"/>
          </a:p>
        </p:txBody>
      </p:sp>
      <p:sp>
        <p:nvSpPr>
          <p:cNvPr id="8" name="Slide Number Placeholder 5">
            <a:extLst>
              <a:ext uri="{FF2B5EF4-FFF2-40B4-BE49-F238E27FC236}">
                <a16:creationId xmlns:a16="http://schemas.microsoft.com/office/drawing/2014/main" id="{AA6263AD-DF1F-4F42-87BE-DFAEE6BD7F4D}"/>
              </a:ext>
            </a:extLst>
          </p:cNvPr>
          <p:cNvSpPr>
            <a:spLocks noGrp="1"/>
          </p:cNvSpPr>
          <p:nvPr>
            <p:ph type="sldNum" sz="quarter" idx="12"/>
          </p:nvPr>
        </p:nvSpPr>
        <p:spPr/>
        <p:txBody>
          <a:bodyPr/>
          <a:lstStyle>
            <a:lvl1pPr>
              <a:defRPr/>
            </a:lvl1pPr>
          </a:lstStyle>
          <a:p>
            <a:fld id="{28D794FF-4A4C-8242-8C08-C25F9BB72E51}" type="slidenum">
              <a:rPr lang="sv-SE" altLang="sv-SE"/>
              <a:pPr/>
              <a:t>‹#›</a:t>
            </a:fld>
            <a:endParaRPr lang="sv-SE" altLang="sv-SE"/>
          </a:p>
        </p:txBody>
      </p:sp>
    </p:spTree>
    <p:extLst>
      <p:ext uri="{BB962C8B-B14F-4D97-AF65-F5344CB8AC3E}">
        <p14:creationId xmlns:p14="http://schemas.microsoft.com/office/powerpoint/2010/main" val="354983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C42A0-EDF5-2247-A07F-76940896248C}"/>
              </a:ext>
            </a:extLst>
          </p:cNvPr>
          <p:cNvSpPr>
            <a:spLocks noGrp="1"/>
          </p:cNvSpPr>
          <p:nvPr>
            <p:ph type="dt" sz="half" idx="10"/>
          </p:nvPr>
        </p:nvSpPr>
        <p:spPr/>
        <p:txBody>
          <a:bodyPr/>
          <a:lstStyle>
            <a:lvl1pPr>
              <a:defRPr/>
            </a:lvl1pPr>
          </a:lstStyle>
          <a:p>
            <a:pPr>
              <a:defRPr/>
            </a:pPr>
            <a:fld id="{813DC53C-B8E3-534D-94E0-68E6DEF83F95}" type="datetime1">
              <a:rPr lang="sv-SE" altLang="sv-SE"/>
              <a:pPr>
                <a:defRPr/>
              </a:pPr>
              <a:t>2019-11-27</a:t>
            </a:fld>
            <a:endParaRPr lang="sv-SE" altLang="sv-SE"/>
          </a:p>
        </p:txBody>
      </p:sp>
      <p:sp>
        <p:nvSpPr>
          <p:cNvPr id="5" name="Footer Placeholder 4">
            <a:extLst>
              <a:ext uri="{FF2B5EF4-FFF2-40B4-BE49-F238E27FC236}">
                <a16:creationId xmlns:a16="http://schemas.microsoft.com/office/drawing/2014/main" id="{F1FBC9F8-62FF-0148-B6A0-A5651DBAB006}"/>
              </a:ext>
            </a:extLst>
          </p:cNvPr>
          <p:cNvSpPr>
            <a:spLocks noGrp="1"/>
          </p:cNvSpPr>
          <p:nvPr>
            <p:ph type="ftr" sz="quarter" idx="11"/>
          </p:nvPr>
        </p:nvSpPr>
        <p:spPr/>
        <p:txBody>
          <a:bodyPr/>
          <a:lstStyle>
            <a:lvl1pPr>
              <a:defRPr/>
            </a:lvl1pPr>
          </a:lstStyle>
          <a:p>
            <a:pPr>
              <a:defRPr/>
            </a:pPr>
            <a:endParaRPr lang="sv-SE"/>
          </a:p>
        </p:txBody>
      </p:sp>
      <p:sp>
        <p:nvSpPr>
          <p:cNvPr id="6" name="Slide Number Placeholder 5">
            <a:extLst>
              <a:ext uri="{FF2B5EF4-FFF2-40B4-BE49-F238E27FC236}">
                <a16:creationId xmlns:a16="http://schemas.microsoft.com/office/drawing/2014/main" id="{8ACAFBBB-9CF7-A148-83F3-B9DC14A8B1BA}"/>
              </a:ext>
            </a:extLst>
          </p:cNvPr>
          <p:cNvSpPr>
            <a:spLocks noGrp="1"/>
          </p:cNvSpPr>
          <p:nvPr>
            <p:ph type="sldNum" sz="quarter" idx="12"/>
          </p:nvPr>
        </p:nvSpPr>
        <p:spPr/>
        <p:txBody>
          <a:bodyPr/>
          <a:lstStyle>
            <a:lvl1pPr>
              <a:defRPr/>
            </a:lvl1pPr>
          </a:lstStyle>
          <a:p>
            <a:fld id="{DFB78E02-347D-F14D-9593-FF46108AF60F}" type="slidenum">
              <a:rPr lang="sv-SE" altLang="sv-SE"/>
              <a:pPr/>
              <a:t>‹#›</a:t>
            </a:fld>
            <a:endParaRPr lang="sv-SE" altLang="sv-SE"/>
          </a:p>
        </p:txBody>
      </p:sp>
    </p:spTree>
    <p:extLst>
      <p:ext uri="{BB962C8B-B14F-4D97-AF65-F5344CB8AC3E}">
        <p14:creationId xmlns:p14="http://schemas.microsoft.com/office/powerpoint/2010/main" val="299214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ctangle 8">
            <a:extLst>
              <a:ext uri="{FF2B5EF4-FFF2-40B4-BE49-F238E27FC236}">
                <a16:creationId xmlns:a16="http://schemas.microsoft.com/office/drawing/2014/main" id="{DC578E76-A08D-7149-8B10-95F03626BB74}"/>
              </a:ext>
            </a:extLst>
          </p:cNvPr>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0">
            <a:extLst>
              <a:ext uri="{FF2B5EF4-FFF2-40B4-BE49-F238E27FC236}">
                <a16:creationId xmlns:a16="http://schemas.microsoft.com/office/drawing/2014/main" id="{D91AC3CC-5AE7-3B48-99D9-D5B664882894}"/>
              </a:ext>
            </a:extLst>
          </p:cNvPr>
          <p:cNvSpPr>
            <a:spLocks noChangeArrowheads="1"/>
          </p:cNvSpPr>
          <p:nvPr/>
        </p:nvSpPr>
        <p:spPr bwMode="invGray">
          <a:xfrm>
            <a:off x="0" y="2601913"/>
            <a:ext cx="9144000" cy="46037"/>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6C445C82-C6DC-6A4B-B634-28CB3431F63D}"/>
              </a:ext>
            </a:extLst>
          </p:cNvPr>
          <p:cNvSpPr>
            <a:spLocks noGrp="1"/>
          </p:cNvSpPr>
          <p:nvPr>
            <p:ph type="dt" sz="half" idx="10"/>
          </p:nvPr>
        </p:nvSpPr>
        <p:spPr/>
        <p:txBody>
          <a:bodyPr/>
          <a:lstStyle>
            <a:lvl1pPr>
              <a:defRPr>
                <a:solidFill>
                  <a:srgbClr val="FFFFFF"/>
                </a:solidFill>
              </a:defRPr>
            </a:lvl1pPr>
          </a:lstStyle>
          <a:p>
            <a:pPr>
              <a:defRPr/>
            </a:pPr>
            <a:fld id="{740391C8-1A45-3244-A409-1975EA13A264}" type="datetime1">
              <a:rPr lang="sv-SE" altLang="sv-SE"/>
              <a:pPr>
                <a:defRPr/>
              </a:pPr>
              <a:t>2019-11-27</a:t>
            </a:fld>
            <a:endParaRPr lang="sv-SE" altLang="sv-SE"/>
          </a:p>
        </p:txBody>
      </p:sp>
      <p:sp>
        <p:nvSpPr>
          <p:cNvPr id="7" name="Footer Placeholder 4">
            <a:extLst>
              <a:ext uri="{FF2B5EF4-FFF2-40B4-BE49-F238E27FC236}">
                <a16:creationId xmlns:a16="http://schemas.microsoft.com/office/drawing/2014/main" id="{64463F18-7CB3-2F44-A6BB-6A1677C01A07}"/>
              </a:ext>
            </a:extLst>
          </p:cNvPr>
          <p:cNvSpPr>
            <a:spLocks noGrp="1"/>
          </p:cNvSpPr>
          <p:nvPr>
            <p:ph type="ftr" sz="quarter" idx="11"/>
          </p:nvPr>
        </p:nvSpPr>
        <p:spPr/>
        <p:txBody>
          <a:bodyPr/>
          <a:lstStyle>
            <a:lvl1pPr>
              <a:defRPr/>
            </a:lvl1pPr>
          </a:lstStyle>
          <a:p>
            <a:pPr>
              <a:defRPr/>
            </a:pPr>
            <a:endParaRPr lang="sv-SE"/>
          </a:p>
        </p:txBody>
      </p:sp>
      <p:sp>
        <p:nvSpPr>
          <p:cNvPr id="8" name="Slide Number Placeholder 5">
            <a:extLst>
              <a:ext uri="{FF2B5EF4-FFF2-40B4-BE49-F238E27FC236}">
                <a16:creationId xmlns:a16="http://schemas.microsoft.com/office/drawing/2014/main" id="{4894CD8C-D9F8-8948-BF0A-60C89E92FF01}"/>
              </a:ext>
            </a:extLst>
          </p:cNvPr>
          <p:cNvSpPr>
            <a:spLocks noGrp="1"/>
          </p:cNvSpPr>
          <p:nvPr>
            <p:ph type="sldNum" sz="quarter" idx="12"/>
          </p:nvPr>
        </p:nvSpPr>
        <p:spPr/>
        <p:txBody>
          <a:bodyPr/>
          <a:lstStyle>
            <a:lvl1pPr>
              <a:defRPr>
                <a:solidFill>
                  <a:srgbClr val="FFFFFF"/>
                </a:solidFill>
              </a:defRPr>
            </a:lvl1pPr>
          </a:lstStyle>
          <a:p>
            <a:fld id="{A733245B-BA29-1544-AF59-8F78438CAFEE}" type="slidenum">
              <a:rPr lang="sv-SE" altLang="sv-SE"/>
              <a:pPr/>
              <a:t>‹#›</a:t>
            </a:fld>
            <a:endParaRPr lang="sv-SE" altLang="sv-SE"/>
          </a:p>
        </p:txBody>
      </p:sp>
    </p:spTree>
    <p:extLst>
      <p:ext uri="{BB962C8B-B14F-4D97-AF65-F5344CB8AC3E}">
        <p14:creationId xmlns:p14="http://schemas.microsoft.com/office/powerpoint/2010/main" val="2360355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E7E0520-F59F-7B49-9B46-D5244CA07CFC}"/>
              </a:ext>
            </a:extLst>
          </p:cNvPr>
          <p:cNvSpPr>
            <a:spLocks noGrp="1"/>
          </p:cNvSpPr>
          <p:nvPr>
            <p:ph type="dt" sz="half" idx="10"/>
          </p:nvPr>
        </p:nvSpPr>
        <p:spPr/>
        <p:txBody>
          <a:bodyPr/>
          <a:lstStyle>
            <a:lvl1pPr>
              <a:defRPr/>
            </a:lvl1pPr>
          </a:lstStyle>
          <a:p>
            <a:pPr>
              <a:defRPr/>
            </a:pPr>
            <a:fld id="{7AEC31CE-B436-1E40-8667-4979B763A4E3}" type="datetime1">
              <a:rPr lang="sv-SE" altLang="sv-SE"/>
              <a:pPr>
                <a:defRPr/>
              </a:pPr>
              <a:t>2019-11-27</a:t>
            </a:fld>
            <a:endParaRPr lang="sv-SE" altLang="sv-SE"/>
          </a:p>
        </p:txBody>
      </p:sp>
      <p:sp>
        <p:nvSpPr>
          <p:cNvPr id="6" name="Footer Placeholder 4">
            <a:extLst>
              <a:ext uri="{FF2B5EF4-FFF2-40B4-BE49-F238E27FC236}">
                <a16:creationId xmlns:a16="http://schemas.microsoft.com/office/drawing/2014/main" id="{0B77E610-AD1E-8D4F-9352-E5AEA09DDF66}"/>
              </a:ext>
            </a:extLst>
          </p:cNvPr>
          <p:cNvSpPr>
            <a:spLocks noGrp="1"/>
          </p:cNvSpPr>
          <p:nvPr>
            <p:ph type="ftr" sz="quarter" idx="11"/>
          </p:nvPr>
        </p:nvSpPr>
        <p:spPr/>
        <p:txBody>
          <a:bodyPr/>
          <a:lstStyle>
            <a:lvl1pPr>
              <a:defRPr/>
            </a:lvl1pPr>
          </a:lstStyle>
          <a:p>
            <a:pPr>
              <a:defRPr/>
            </a:pPr>
            <a:endParaRPr lang="sv-SE"/>
          </a:p>
        </p:txBody>
      </p:sp>
      <p:sp>
        <p:nvSpPr>
          <p:cNvPr id="7" name="Slide Number Placeholder 5">
            <a:extLst>
              <a:ext uri="{FF2B5EF4-FFF2-40B4-BE49-F238E27FC236}">
                <a16:creationId xmlns:a16="http://schemas.microsoft.com/office/drawing/2014/main" id="{ED9EB78A-1DBB-6F48-97E6-21A4EC694B33}"/>
              </a:ext>
            </a:extLst>
          </p:cNvPr>
          <p:cNvSpPr>
            <a:spLocks noGrp="1"/>
          </p:cNvSpPr>
          <p:nvPr>
            <p:ph type="sldNum" sz="quarter" idx="12"/>
          </p:nvPr>
        </p:nvSpPr>
        <p:spPr/>
        <p:txBody>
          <a:bodyPr/>
          <a:lstStyle>
            <a:lvl1pPr>
              <a:defRPr/>
            </a:lvl1pPr>
          </a:lstStyle>
          <a:p>
            <a:fld id="{942E3B94-02DB-D040-84C6-BAB87A913D46}" type="slidenum">
              <a:rPr lang="sv-SE" altLang="sv-SE"/>
              <a:pPr/>
              <a:t>‹#›</a:t>
            </a:fld>
            <a:endParaRPr lang="sv-SE" altLang="sv-SE"/>
          </a:p>
        </p:txBody>
      </p:sp>
    </p:spTree>
    <p:extLst>
      <p:ext uri="{BB962C8B-B14F-4D97-AF65-F5344CB8AC3E}">
        <p14:creationId xmlns:p14="http://schemas.microsoft.com/office/powerpoint/2010/main" val="123319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FFD8B2A-D869-DF41-8174-25501242491B}"/>
              </a:ext>
            </a:extLst>
          </p:cNvPr>
          <p:cNvSpPr>
            <a:spLocks noGrp="1"/>
          </p:cNvSpPr>
          <p:nvPr>
            <p:ph type="dt" sz="half" idx="10"/>
          </p:nvPr>
        </p:nvSpPr>
        <p:spPr/>
        <p:txBody>
          <a:bodyPr/>
          <a:lstStyle>
            <a:lvl1pPr>
              <a:defRPr/>
            </a:lvl1pPr>
          </a:lstStyle>
          <a:p>
            <a:pPr>
              <a:defRPr/>
            </a:pPr>
            <a:fld id="{E3459542-EF53-9541-986A-0D12E30FC5DC}" type="datetime1">
              <a:rPr lang="sv-SE" altLang="sv-SE"/>
              <a:pPr>
                <a:defRPr/>
              </a:pPr>
              <a:t>2019-11-27</a:t>
            </a:fld>
            <a:endParaRPr lang="sv-SE" altLang="sv-SE"/>
          </a:p>
        </p:txBody>
      </p:sp>
      <p:sp>
        <p:nvSpPr>
          <p:cNvPr id="8" name="Footer Placeholder 4">
            <a:extLst>
              <a:ext uri="{FF2B5EF4-FFF2-40B4-BE49-F238E27FC236}">
                <a16:creationId xmlns:a16="http://schemas.microsoft.com/office/drawing/2014/main" id="{089D9FC5-0969-B24E-A238-BDDA3BC21DF2}"/>
              </a:ext>
            </a:extLst>
          </p:cNvPr>
          <p:cNvSpPr>
            <a:spLocks noGrp="1"/>
          </p:cNvSpPr>
          <p:nvPr>
            <p:ph type="ftr" sz="quarter" idx="11"/>
          </p:nvPr>
        </p:nvSpPr>
        <p:spPr/>
        <p:txBody>
          <a:bodyPr/>
          <a:lstStyle>
            <a:lvl1pPr>
              <a:defRPr/>
            </a:lvl1pPr>
          </a:lstStyle>
          <a:p>
            <a:pPr>
              <a:defRPr/>
            </a:pPr>
            <a:endParaRPr lang="sv-SE"/>
          </a:p>
        </p:txBody>
      </p:sp>
      <p:sp>
        <p:nvSpPr>
          <p:cNvPr id="9" name="Slide Number Placeholder 5">
            <a:extLst>
              <a:ext uri="{FF2B5EF4-FFF2-40B4-BE49-F238E27FC236}">
                <a16:creationId xmlns:a16="http://schemas.microsoft.com/office/drawing/2014/main" id="{67E9543E-32A6-2D43-8DCA-21B4AB5A2208}"/>
              </a:ext>
            </a:extLst>
          </p:cNvPr>
          <p:cNvSpPr>
            <a:spLocks noGrp="1"/>
          </p:cNvSpPr>
          <p:nvPr>
            <p:ph type="sldNum" sz="quarter" idx="12"/>
          </p:nvPr>
        </p:nvSpPr>
        <p:spPr/>
        <p:txBody>
          <a:bodyPr/>
          <a:lstStyle>
            <a:lvl1pPr>
              <a:defRPr/>
            </a:lvl1pPr>
          </a:lstStyle>
          <a:p>
            <a:fld id="{9A62B355-3D9C-9748-86E5-EEA03586EC21}" type="slidenum">
              <a:rPr lang="sv-SE" altLang="sv-SE"/>
              <a:pPr/>
              <a:t>‹#›</a:t>
            </a:fld>
            <a:endParaRPr lang="sv-SE" altLang="sv-SE"/>
          </a:p>
        </p:txBody>
      </p:sp>
    </p:spTree>
    <p:extLst>
      <p:ext uri="{BB962C8B-B14F-4D97-AF65-F5344CB8AC3E}">
        <p14:creationId xmlns:p14="http://schemas.microsoft.com/office/powerpoint/2010/main" val="265173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6B95BE2-9767-8D43-B54D-461B935DC3D8}"/>
              </a:ext>
            </a:extLst>
          </p:cNvPr>
          <p:cNvSpPr>
            <a:spLocks noGrp="1"/>
          </p:cNvSpPr>
          <p:nvPr>
            <p:ph type="dt" sz="half" idx="10"/>
          </p:nvPr>
        </p:nvSpPr>
        <p:spPr/>
        <p:txBody>
          <a:bodyPr/>
          <a:lstStyle>
            <a:lvl1pPr>
              <a:defRPr/>
            </a:lvl1pPr>
          </a:lstStyle>
          <a:p>
            <a:pPr>
              <a:defRPr/>
            </a:pPr>
            <a:fld id="{9F0B70E6-89D3-2D46-8F62-82150ED3231E}" type="datetime1">
              <a:rPr lang="sv-SE" altLang="sv-SE"/>
              <a:pPr>
                <a:defRPr/>
              </a:pPr>
              <a:t>2019-11-27</a:t>
            </a:fld>
            <a:endParaRPr lang="sv-SE" altLang="sv-SE"/>
          </a:p>
        </p:txBody>
      </p:sp>
      <p:sp>
        <p:nvSpPr>
          <p:cNvPr id="4" name="Footer Placeholder 4">
            <a:extLst>
              <a:ext uri="{FF2B5EF4-FFF2-40B4-BE49-F238E27FC236}">
                <a16:creationId xmlns:a16="http://schemas.microsoft.com/office/drawing/2014/main" id="{98C7FCE4-6C69-7847-A54F-0DC14793B42C}"/>
              </a:ext>
            </a:extLst>
          </p:cNvPr>
          <p:cNvSpPr>
            <a:spLocks noGrp="1"/>
          </p:cNvSpPr>
          <p:nvPr>
            <p:ph type="ftr" sz="quarter" idx="11"/>
          </p:nvPr>
        </p:nvSpPr>
        <p:spPr/>
        <p:txBody>
          <a:bodyPr/>
          <a:lstStyle>
            <a:lvl1pPr>
              <a:defRPr/>
            </a:lvl1pPr>
          </a:lstStyle>
          <a:p>
            <a:pPr>
              <a:defRPr/>
            </a:pPr>
            <a:endParaRPr lang="sv-SE"/>
          </a:p>
        </p:txBody>
      </p:sp>
      <p:sp>
        <p:nvSpPr>
          <p:cNvPr id="5" name="Slide Number Placeholder 5">
            <a:extLst>
              <a:ext uri="{FF2B5EF4-FFF2-40B4-BE49-F238E27FC236}">
                <a16:creationId xmlns:a16="http://schemas.microsoft.com/office/drawing/2014/main" id="{E46DA572-2779-8F4C-930F-55012F989A72}"/>
              </a:ext>
            </a:extLst>
          </p:cNvPr>
          <p:cNvSpPr>
            <a:spLocks noGrp="1"/>
          </p:cNvSpPr>
          <p:nvPr>
            <p:ph type="sldNum" sz="quarter" idx="12"/>
          </p:nvPr>
        </p:nvSpPr>
        <p:spPr/>
        <p:txBody>
          <a:bodyPr/>
          <a:lstStyle>
            <a:lvl1pPr>
              <a:defRPr/>
            </a:lvl1pPr>
          </a:lstStyle>
          <a:p>
            <a:fld id="{CC5F26A9-9EF8-944E-80AB-08AF9F35B1BF}" type="slidenum">
              <a:rPr lang="sv-SE" altLang="sv-SE"/>
              <a:pPr/>
              <a:t>‹#›</a:t>
            </a:fld>
            <a:endParaRPr lang="sv-SE" altLang="sv-SE"/>
          </a:p>
        </p:txBody>
      </p:sp>
    </p:spTree>
    <p:extLst>
      <p:ext uri="{BB962C8B-B14F-4D97-AF65-F5344CB8AC3E}">
        <p14:creationId xmlns:p14="http://schemas.microsoft.com/office/powerpoint/2010/main" val="283970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B55AD4-78DA-1C4D-9BAE-828E43C910C8}"/>
              </a:ext>
            </a:extLst>
          </p:cNvPr>
          <p:cNvSpPr>
            <a:spLocks noGrp="1"/>
          </p:cNvSpPr>
          <p:nvPr>
            <p:ph type="dt" sz="half" idx="10"/>
          </p:nvPr>
        </p:nvSpPr>
        <p:spPr/>
        <p:txBody>
          <a:bodyPr/>
          <a:lstStyle>
            <a:lvl1pPr>
              <a:defRPr/>
            </a:lvl1pPr>
          </a:lstStyle>
          <a:p>
            <a:pPr>
              <a:defRPr/>
            </a:pPr>
            <a:fld id="{F9C3F472-13B3-8545-B6D5-1148B236128C}" type="datetime1">
              <a:rPr lang="sv-SE" altLang="sv-SE"/>
              <a:pPr>
                <a:defRPr/>
              </a:pPr>
              <a:t>2019-11-27</a:t>
            </a:fld>
            <a:endParaRPr lang="sv-SE" altLang="sv-SE"/>
          </a:p>
        </p:txBody>
      </p:sp>
      <p:sp>
        <p:nvSpPr>
          <p:cNvPr id="3" name="Footer Placeholder 2">
            <a:extLst>
              <a:ext uri="{FF2B5EF4-FFF2-40B4-BE49-F238E27FC236}">
                <a16:creationId xmlns:a16="http://schemas.microsoft.com/office/drawing/2014/main" id="{A1457B30-BE96-E844-8F7A-7D0A990A8DC5}"/>
              </a:ext>
            </a:extLst>
          </p:cNvPr>
          <p:cNvSpPr>
            <a:spLocks noGrp="1"/>
          </p:cNvSpPr>
          <p:nvPr>
            <p:ph type="ftr" sz="quarter" idx="11"/>
          </p:nvPr>
        </p:nvSpPr>
        <p:spPr/>
        <p:txBody>
          <a:bodyPr/>
          <a:lstStyle>
            <a:lvl1pPr>
              <a:defRPr/>
            </a:lvl1pPr>
          </a:lstStyle>
          <a:p>
            <a:pPr>
              <a:defRPr/>
            </a:pPr>
            <a:endParaRPr lang="sv-SE"/>
          </a:p>
        </p:txBody>
      </p:sp>
      <p:sp>
        <p:nvSpPr>
          <p:cNvPr id="4" name="Slide Number Placeholder 3">
            <a:extLst>
              <a:ext uri="{FF2B5EF4-FFF2-40B4-BE49-F238E27FC236}">
                <a16:creationId xmlns:a16="http://schemas.microsoft.com/office/drawing/2014/main" id="{312FD5F1-42BE-D84C-8173-1AE8147C9ABF}"/>
              </a:ext>
            </a:extLst>
          </p:cNvPr>
          <p:cNvSpPr>
            <a:spLocks noGrp="1"/>
          </p:cNvSpPr>
          <p:nvPr>
            <p:ph type="sldNum" sz="quarter" idx="12"/>
          </p:nvPr>
        </p:nvSpPr>
        <p:spPr/>
        <p:txBody>
          <a:bodyPr/>
          <a:lstStyle>
            <a:lvl1pPr>
              <a:defRPr/>
            </a:lvl1pPr>
          </a:lstStyle>
          <a:p>
            <a:fld id="{3461565B-CCC5-6E49-8696-67F6B6ABE83E}" type="slidenum">
              <a:rPr lang="sv-SE" altLang="sv-SE"/>
              <a:pPr/>
              <a:t>‹#›</a:t>
            </a:fld>
            <a:endParaRPr lang="sv-SE" altLang="sv-SE"/>
          </a:p>
        </p:txBody>
      </p:sp>
    </p:spTree>
    <p:extLst>
      <p:ext uri="{BB962C8B-B14F-4D97-AF65-F5344CB8AC3E}">
        <p14:creationId xmlns:p14="http://schemas.microsoft.com/office/powerpoint/2010/main" val="209132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E14A2518-E6BE-BB4E-936A-D9782835E56D}"/>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a:extLst>
              <a:ext uri="{FF2B5EF4-FFF2-40B4-BE49-F238E27FC236}">
                <a16:creationId xmlns:a16="http://schemas.microsoft.com/office/drawing/2014/main" id="{BBC5484B-94F6-5344-B1C4-6D37D4814729}"/>
              </a:ext>
            </a:extLst>
          </p:cNvPr>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90F6FE21-5D1B-9246-A35B-E94FF5706D15}"/>
              </a:ext>
            </a:extLst>
          </p:cNvPr>
          <p:cNvSpPr>
            <a:spLocks noGrp="1"/>
          </p:cNvSpPr>
          <p:nvPr>
            <p:ph type="dt" sz="half" idx="10"/>
          </p:nvPr>
        </p:nvSpPr>
        <p:spPr/>
        <p:txBody>
          <a:bodyPr/>
          <a:lstStyle>
            <a:lvl1pPr>
              <a:defRPr/>
            </a:lvl1pPr>
          </a:lstStyle>
          <a:p>
            <a:pPr>
              <a:defRPr/>
            </a:pPr>
            <a:fld id="{EC1B220C-DA9E-D54C-AE5A-5D386BCB76A6}" type="datetime1">
              <a:rPr lang="sv-SE" altLang="sv-SE"/>
              <a:pPr>
                <a:defRPr/>
              </a:pPr>
              <a:t>2019-11-27</a:t>
            </a:fld>
            <a:endParaRPr lang="sv-SE" altLang="sv-SE"/>
          </a:p>
        </p:txBody>
      </p:sp>
      <p:sp>
        <p:nvSpPr>
          <p:cNvPr id="8" name="Footer Placeholder 5">
            <a:extLst>
              <a:ext uri="{FF2B5EF4-FFF2-40B4-BE49-F238E27FC236}">
                <a16:creationId xmlns:a16="http://schemas.microsoft.com/office/drawing/2014/main" id="{15C0AF19-7535-874A-98B8-B4C6F4F1BE65}"/>
              </a:ext>
            </a:extLst>
          </p:cNvPr>
          <p:cNvSpPr>
            <a:spLocks noGrp="1"/>
          </p:cNvSpPr>
          <p:nvPr>
            <p:ph type="ftr" sz="quarter" idx="11"/>
          </p:nvPr>
        </p:nvSpPr>
        <p:spPr/>
        <p:txBody>
          <a:bodyPr/>
          <a:lstStyle>
            <a:lvl1pPr>
              <a:defRPr/>
            </a:lvl1pPr>
          </a:lstStyle>
          <a:p>
            <a:pPr>
              <a:defRPr/>
            </a:pPr>
            <a:endParaRPr lang="sv-SE"/>
          </a:p>
        </p:txBody>
      </p:sp>
      <p:sp>
        <p:nvSpPr>
          <p:cNvPr id="9" name="Slide Number Placeholder 6">
            <a:extLst>
              <a:ext uri="{FF2B5EF4-FFF2-40B4-BE49-F238E27FC236}">
                <a16:creationId xmlns:a16="http://schemas.microsoft.com/office/drawing/2014/main" id="{9998F24B-79F5-104C-9EE6-B49403E515C3}"/>
              </a:ext>
            </a:extLst>
          </p:cNvPr>
          <p:cNvSpPr>
            <a:spLocks noGrp="1"/>
          </p:cNvSpPr>
          <p:nvPr>
            <p:ph type="sldNum" sz="quarter" idx="12"/>
          </p:nvPr>
        </p:nvSpPr>
        <p:spPr/>
        <p:txBody>
          <a:bodyPr/>
          <a:lstStyle>
            <a:lvl1pPr>
              <a:defRPr/>
            </a:lvl1pPr>
          </a:lstStyle>
          <a:p>
            <a:fld id="{33B4FF11-D7C4-264E-A354-3315FFAA8B99}" type="slidenum">
              <a:rPr lang="sv-SE" altLang="sv-SE"/>
              <a:pPr/>
              <a:t>‹#›</a:t>
            </a:fld>
            <a:endParaRPr lang="sv-SE" altLang="sv-SE"/>
          </a:p>
        </p:txBody>
      </p:sp>
    </p:spTree>
    <p:extLst>
      <p:ext uri="{BB962C8B-B14F-4D97-AF65-F5344CB8AC3E}">
        <p14:creationId xmlns:p14="http://schemas.microsoft.com/office/powerpoint/2010/main" val="1390423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8">
            <a:extLst>
              <a:ext uri="{FF2B5EF4-FFF2-40B4-BE49-F238E27FC236}">
                <a16:creationId xmlns:a16="http://schemas.microsoft.com/office/drawing/2014/main" id="{67DE407F-0992-7F4E-86A4-9215723CA6AF}"/>
              </a:ext>
            </a:extLst>
          </p:cNvPr>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a:extLst>
              <a:ext uri="{FF2B5EF4-FFF2-40B4-BE49-F238E27FC236}">
                <a16:creationId xmlns:a16="http://schemas.microsoft.com/office/drawing/2014/main" id="{8E886952-018F-BA43-AE16-9AFE9005C11F}"/>
              </a:ext>
            </a:extLst>
          </p:cNvPr>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67ADC9BC-B1F8-B142-A319-D0137777F944}"/>
              </a:ext>
            </a:extLst>
          </p:cNvPr>
          <p:cNvSpPr>
            <a:spLocks noGrp="1"/>
          </p:cNvSpPr>
          <p:nvPr>
            <p:ph type="dt" sz="half" idx="10"/>
          </p:nvPr>
        </p:nvSpPr>
        <p:spPr>
          <a:xfrm>
            <a:off x="165100" y="1169988"/>
            <a:ext cx="2522538" cy="201612"/>
          </a:xfrm>
        </p:spPr>
        <p:txBody>
          <a:bodyPr/>
          <a:lstStyle>
            <a:lvl1pPr>
              <a:defRPr/>
            </a:lvl1pPr>
          </a:lstStyle>
          <a:p>
            <a:pPr>
              <a:defRPr/>
            </a:pPr>
            <a:fld id="{DB0FEE25-56AA-5E44-9DA7-29933E30A9EC}" type="datetime1">
              <a:rPr lang="sv-SE" altLang="sv-SE"/>
              <a:pPr>
                <a:defRPr/>
              </a:pPr>
              <a:t>2019-11-27</a:t>
            </a:fld>
            <a:endParaRPr lang="sv-SE" altLang="sv-SE"/>
          </a:p>
        </p:txBody>
      </p:sp>
      <p:sp>
        <p:nvSpPr>
          <p:cNvPr id="8" name="Footer Placeholder 5">
            <a:extLst>
              <a:ext uri="{FF2B5EF4-FFF2-40B4-BE49-F238E27FC236}">
                <a16:creationId xmlns:a16="http://schemas.microsoft.com/office/drawing/2014/main" id="{CC48F4FE-0A60-214A-A1C2-897898C126A8}"/>
              </a:ext>
            </a:extLst>
          </p:cNvPr>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sv-SE"/>
          </a:p>
        </p:txBody>
      </p:sp>
      <p:sp>
        <p:nvSpPr>
          <p:cNvPr id="9" name="Slide Number Placeholder 6">
            <a:extLst>
              <a:ext uri="{FF2B5EF4-FFF2-40B4-BE49-F238E27FC236}">
                <a16:creationId xmlns:a16="http://schemas.microsoft.com/office/drawing/2014/main" id="{B088EBEF-591F-E341-A6CA-E9756E780A3B}"/>
              </a:ext>
            </a:extLst>
          </p:cNvPr>
          <p:cNvSpPr>
            <a:spLocks noGrp="1"/>
          </p:cNvSpPr>
          <p:nvPr>
            <p:ph type="sldNum" sz="quarter" idx="12"/>
          </p:nvPr>
        </p:nvSpPr>
        <p:spPr>
          <a:xfrm>
            <a:off x="8339138" y="1169988"/>
            <a:ext cx="733425" cy="201612"/>
          </a:xfrm>
        </p:spPr>
        <p:txBody>
          <a:bodyPr/>
          <a:lstStyle>
            <a:lvl1pPr>
              <a:defRPr/>
            </a:lvl1pPr>
          </a:lstStyle>
          <a:p>
            <a:fld id="{13389A90-E76D-E748-9A66-31A86841B3B0}" type="slidenum">
              <a:rPr lang="sv-SE" altLang="sv-SE"/>
              <a:pPr/>
              <a:t>‹#›</a:t>
            </a:fld>
            <a:endParaRPr lang="sv-SE" altLang="sv-SE"/>
          </a:p>
        </p:txBody>
      </p:sp>
    </p:spTree>
    <p:extLst>
      <p:ext uri="{BB962C8B-B14F-4D97-AF65-F5344CB8AC3E}">
        <p14:creationId xmlns:p14="http://schemas.microsoft.com/office/powerpoint/2010/main" val="75488126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FB8589A-A8F5-1246-A453-004717A6E20F}"/>
              </a:ext>
            </a:extLst>
          </p:cNvPr>
          <p:cNvSpPr>
            <a:spLocks noChangeArrowheads="1"/>
          </p:cNvSpPr>
          <p:nvPr/>
        </p:nvSpPr>
        <p:spPr bwMode="invGray">
          <a:xfrm>
            <a:off x="0" y="1436688"/>
            <a:ext cx="9144000" cy="44450"/>
          </a:xfrm>
          <a:prstGeom prst="rect">
            <a:avLst/>
          </a:prstGeom>
          <a:solidFill>
            <a:srgbClr val="FFFFFF"/>
          </a:solidFill>
          <a:ln w="48000" cmpd="thickThin">
            <a:noFill/>
            <a:miter lim="800000"/>
            <a:headEnd/>
            <a:tailEnd/>
          </a:ln>
          <a:effectLst>
            <a:outerShdw blurRad="63500" dist="10160" dir="5400000" algn="tl" rotWithShape="0">
              <a:srgbClr val="000000">
                <a:alpha val="59999"/>
              </a:srgbClr>
            </a:outerShdw>
          </a:effectLst>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7" name="Rectangle 6">
            <a:extLst>
              <a:ext uri="{FF2B5EF4-FFF2-40B4-BE49-F238E27FC236}">
                <a16:creationId xmlns:a16="http://schemas.microsoft.com/office/drawing/2014/main" id="{7A240714-1556-044B-B3AC-9683BB40C88A}"/>
              </a:ext>
            </a:extLst>
          </p:cNvPr>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8C0B15A2-5775-554D-AC94-D5B0E8168EF3}"/>
              </a:ext>
            </a:extLst>
          </p:cNvPr>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a:t>Click to edit Master title style</a:t>
            </a:r>
          </a:p>
        </p:txBody>
      </p:sp>
      <p:sp>
        <p:nvSpPr>
          <p:cNvPr id="1029" name="Text Placeholder 2">
            <a:extLst>
              <a:ext uri="{FF2B5EF4-FFF2-40B4-BE49-F238E27FC236}">
                <a16:creationId xmlns:a16="http://schemas.microsoft.com/office/drawing/2014/main" id="{B1452CAD-273C-6143-ACD6-F6B64F46FEF5}"/>
              </a:ext>
            </a:extLst>
          </p:cNvPr>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864" tIns="9144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a:t>
            </a:r>
          </a:p>
        </p:txBody>
      </p:sp>
      <p:sp>
        <p:nvSpPr>
          <p:cNvPr id="4" name="Date Placeholder 3">
            <a:extLst>
              <a:ext uri="{FF2B5EF4-FFF2-40B4-BE49-F238E27FC236}">
                <a16:creationId xmlns:a16="http://schemas.microsoft.com/office/drawing/2014/main" id="{D1F0CC99-A7D0-7D46-9F48-B9989603AD9E}"/>
              </a:ext>
            </a:extLst>
          </p:cNvPr>
          <p:cNvSpPr>
            <a:spLocks noGrp="1"/>
          </p:cNvSpPr>
          <p:nvPr>
            <p:ph type="dt" sz="half" idx="2"/>
          </p:nvPr>
        </p:nvSpPr>
        <p:spPr>
          <a:xfrm>
            <a:off x="457200" y="6477000"/>
            <a:ext cx="2133600" cy="274638"/>
          </a:xfrm>
          <a:prstGeom prst="rect">
            <a:avLst/>
          </a:prstGeom>
        </p:spPr>
        <p:txBody>
          <a:bodyPr vert="horz" wrap="square" lIns="109728" tIns="45720" rIns="45720" bIns="0" numCol="1" anchor="b" anchorCtr="0" compatLnSpc="1">
            <a:prstTxWarp prst="textNoShape">
              <a:avLst/>
            </a:prstTxWarp>
          </a:bodyPr>
          <a:lstStyle>
            <a:lvl1pPr>
              <a:defRPr sz="1200">
                <a:solidFill>
                  <a:srgbClr val="3F3F3F"/>
                </a:solidFill>
                <a:latin typeface="Georgia" pitchFamily="-107" charset="0"/>
                <a:cs typeface="Arial" charset="0"/>
              </a:defRPr>
            </a:lvl1pPr>
          </a:lstStyle>
          <a:p>
            <a:pPr>
              <a:defRPr/>
            </a:pPr>
            <a:fld id="{811B1260-7827-FE49-ADB6-CA856E014094}" type="datetime1">
              <a:rPr lang="sv-SE" altLang="sv-SE"/>
              <a:pPr>
                <a:defRPr/>
              </a:pPr>
              <a:t>2019-11-27</a:t>
            </a:fld>
            <a:endParaRPr lang="sv-SE" altLang="sv-SE"/>
          </a:p>
        </p:txBody>
      </p:sp>
      <p:sp>
        <p:nvSpPr>
          <p:cNvPr id="5" name="Footer Placeholder 4">
            <a:extLst>
              <a:ext uri="{FF2B5EF4-FFF2-40B4-BE49-F238E27FC236}">
                <a16:creationId xmlns:a16="http://schemas.microsoft.com/office/drawing/2014/main" id="{616CD453-C8CA-CE49-8BA1-AB100DBC812C}"/>
              </a:ext>
            </a:extLst>
          </p:cNvPr>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ea typeface="+mn-ea"/>
                <a:cs typeface="+mn-cs"/>
              </a:defRPr>
            </a:lvl1pPr>
          </a:lstStyle>
          <a:p>
            <a:pPr>
              <a:defRPr/>
            </a:pPr>
            <a:endParaRPr lang="sv-SE"/>
          </a:p>
        </p:txBody>
      </p:sp>
      <p:sp>
        <p:nvSpPr>
          <p:cNvPr id="6" name="Slide Number Placeholder 5">
            <a:extLst>
              <a:ext uri="{FF2B5EF4-FFF2-40B4-BE49-F238E27FC236}">
                <a16:creationId xmlns:a16="http://schemas.microsoft.com/office/drawing/2014/main" id="{1BD086C0-3D36-F949-9DEC-90684312036A}"/>
              </a:ext>
            </a:extLst>
          </p:cNvPr>
          <p:cNvSpPr>
            <a:spLocks noGrp="1"/>
          </p:cNvSpPr>
          <p:nvPr>
            <p:ph type="sldNum" sz="quarter" idx="4"/>
          </p:nvPr>
        </p:nvSpPr>
        <p:spPr>
          <a:xfrm>
            <a:off x="8204200" y="6477000"/>
            <a:ext cx="733425" cy="274638"/>
          </a:xfrm>
          <a:prstGeom prst="rect">
            <a:avLst/>
          </a:prstGeom>
        </p:spPr>
        <p:txBody>
          <a:bodyPr vert="horz" wrap="square" lIns="91440" tIns="45720" rIns="91440" bIns="0" numCol="1" anchor="b" anchorCtr="0" compatLnSpc="1">
            <a:prstTxWarp prst="textNoShape">
              <a:avLst/>
            </a:prstTxWarp>
          </a:bodyPr>
          <a:lstStyle>
            <a:lvl1pPr algn="r">
              <a:defRPr sz="1200">
                <a:solidFill>
                  <a:srgbClr val="3F3F3F"/>
                </a:solidFill>
                <a:latin typeface="Georgia" panose="02040502050405020303" pitchFamily="18" charset="0"/>
              </a:defRPr>
            </a:lvl1pPr>
          </a:lstStyle>
          <a:p>
            <a:fld id="{745BEBA5-8D2F-C741-85D2-D0B966064491}"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809" r:id="rId1"/>
    <p:sldLayoutId id="2147483804" r:id="rId2"/>
    <p:sldLayoutId id="2147483810" r:id="rId3"/>
    <p:sldLayoutId id="2147483805" r:id="rId4"/>
    <p:sldLayoutId id="2147483806" r:id="rId5"/>
    <p:sldLayoutId id="2147483807" r:id="rId6"/>
    <p:sldLayoutId id="2147483811" r:id="rId7"/>
    <p:sldLayoutId id="2147483812" r:id="rId8"/>
    <p:sldLayoutId id="2147483813" r:id="rId9"/>
    <p:sldLayoutId id="2147483808" r:id="rId10"/>
    <p:sldLayoutId id="2147483814" r:id="rId11"/>
  </p:sldLayoutIdLst>
  <p:txStyles>
    <p:titleStyle>
      <a:lvl1pPr algn="l" rtl="0" eaLnBrk="0" fontAlgn="base" hangingPunct="0">
        <a:spcBef>
          <a:spcPct val="0"/>
        </a:spcBef>
        <a:spcAft>
          <a:spcPct val="0"/>
        </a:spcAft>
        <a:defRPr sz="4500" b="1" kern="1200">
          <a:solidFill>
            <a:srgbClr val="FF3100"/>
          </a:solidFill>
          <a:latin typeface="+mj-lt"/>
          <a:ea typeface="ＭＳ Ｐゴシック" pitchFamily="-107" charset="-128"/>
          <a:cs typeface="+mj-cs"/>
        </a:defRPr>
      </a:lvl1pPr>
      <a:lvl2pPr algn="l" rtl="0" eaLnBrk="0" fontAlgn="base" hangingPunct="0">
        <a:spcBef>
          <a:spcPct val="0"/>
        </a:spcBef>
        <a:spcAft>
          <a:spcPct val="0"/>
        </a:spcAft>
        <a:defRPr sz="4500" b="1">
          <a:solidFill>
            <a:srgbClr val="FF3100"/>
          </a:solidFill>
          <a:latin typeface="Georgia" pitchFamily="-107" charset="0"/>
          <a:ea typeface="ＭＳ Ｐゴシック" pitchFamily="-107" charset="-128"/>
        </a:defRPr>
      </a:lvl2pPr>
      <a:lvl3pPr algn="l" rtl="0" eaLnBrk="0" fontAlgn="base" hangingPunct="0">
        <a:spcBef>
          <a:spcPct val="0"/>
        </a:spcBef>
        <a:spcAft>
          <a:spcPct val="0"/>
        </a:spcAft>
        <a:defRPr sz="4500" b="1">
          <a:solidFill>
            <a:srgbClr val="FF3100"/>
          </a:solidFill>
          <a:latin typeface="Georgia" pitchFamily="-107" charset="0"/>
          <a:ea typeface="ＭＳ Ｐゴシック" pitchFamily="-107" charset="-128"/>
        </a:defRPr>
      </a:lvl3pPr>
      <a:lvl4pPr algn="l" rtl="0" eaLnBrk="0" fontAlgn="base" hangingPunct="0">
        <a:spcBef>
          <a:spcPct val="0"/>
        </a:spcBef>
        <a:spcAft>
          <a:spcPct val="0"/>
        </a:spcAft>
        <a:defRPr sz="4500" b="1">
          <a:solidFill>
            <a:srgbClr val="FF3100"/>
          </a:solidFill>
          <a:latin typeface="Georgia" pitchFamily="-107" charset="0"/>
          <a:ea typeface="ＭＳ Ｐゴシック" pitchFamily="-107" charset="-128"/>
        </a:defRPr>
      </a:lvl4pPr>
      <a:lvl5pPr algn="l" rtl="0" eaLnBrk="0" fontAlgn="base" hangingPunct="0">
        <a:spcBef>
          <a:spcPct val="0"/>
        </a:spcBef>
        <a:spcAft>
          <a:spcPct val="0"/>
        </a:spcAft>
        <a:defRPr sz="4500" b="1">
          <a:solidFill>
            <a:srgbClr val="FF3100"/>
          </a:solidFill>
          <a:latin typeface="Georgia" pitchFamily="-107" charset="0"/>
          <a:ea typeface="ＭＳ Ｐゴシック" pitchFamily="-107" charset="-128"/>
        </a:defRPr>
      </a:lvl5pPr>
      <a:lvl6pPr marL="457200" algn="l" rtl="0" fontAlgn="base">
        <a:spcBef>
          <a:spcPct val="0"/>
        </a:spcBef>
        <a:spcAft>
          <a:spcPct val="0"/>
        </a:spcAft>
        <a:defRPr sz="4500" b="1">
          <a:solidFill>
            <a:srgbClr val="FF3100"/>
          </a:solidFill>
          <a:latin typeface="Georgia" pitchFamily="-107" charset="0"/>
        </a:defRPr>
      </a:lvl6pPr>
      <a:lvl7pPr marL="914400" algn="l" rtl="0" fontAlgn="base">
        <a:spcBef>
          <a:spcPct val="0"/>
        </a:spcBef>
        <a:spcAft>
          <a:spcPct val="0"/>
        </a:spcAft>
        <a:defRPr sz="4500" b="1">
          <a:solidFill>
            <a:srgbClr val="FF3100"/>
          </a:solidFill>
          <a:latin typeface="Georgia" pitchFamily="-107" charset="0"/>
        </a:defRPr>
      </a:lvl7pPr>
      <a:lvl8pPr marL="1371600" algn="l" rtl="0" fontAlgn="base">
        <a:spcBef>
          <a:spcPct val="0"/>
        </a:spcBef>
        <a:spcAft>
          <a:spcPct val="0"/>
        </a:spcAft>
        <a:defRPr sz="4500" b="1">
          <a:solidFill>
            <a:srgbClr val="FF3100"/>
          </a:solidFill>
          <a:latin typeface="Georgia" pitchFamily="-107" charset="0"/>
        </a:defRPr>
      </a:lvl8pPr>
      <a:lvl9pPr marL="1828800" algn="l" rtl="0" fontAlgn="base">
        <a:spcBef>
          <a:spcPct val="0"/>
        </a:spcBef>
        <a:spcAft>
          <a:spcPct val="0"/>
        </a:spcAft>
        <a:defRPr sz="4500" b="1">
          <a:solidFill>
            <a:srgbClr val="FF3100"/>
          </a:solidFill>
          <a:latin typeface="Georgia" pitchFamily="-107" charset="0"/>
        </a:defRPr>
      </a:lvl9pPr>
    </p:titleStyle>
    <p:bodyStyle>
      <a:lvl1pPr marL="438150" indent="-319088" algn="l" rtl="0" eaLnBrk="0" fontAlgn="base" hangingPunct="0">
        <a:spcBef>
          <a:spcPct val="0"/>
        </a:spcBef>
        <a:spcAft>
          <a:spcPct val="0"/>
        </a:spcAft>
        <a:buClr>
          <a:schemeClr val="accent1"/>
        </a:buClr>
        <a:buSzPct val="80000"/>
        <a:buFont typeface="Wingdings 2" pitchFamily="2" charset="2"/>
        <a:buChar char=""/>
        <a:defRPr sz="3200" kern="1200">
          <a:solidFill>
            <a:schemeClr val="tx1"/>
          </a:solidFill>
          <a:latin typeface="+mn-lt"/>
          <a:ea typeface="ＭＳ Ｐゴシック" pitchFamily="-107" charset="-128"/>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ＭＳ Ｐゴシック" pitchFamily="-107" charset="-128"/>
          <a:cs typeface="+mn-cs"/>
        </a:defRPr>
      </a:lvl2pPr>
      <a:lvl3pPr marL="995363" indent="-228600" algn="l" rtl="0" eaLnBrk="0" fontAlgn="base" hangingPunct="0">
        <a:spcBef>
          <a:spcPct val="20000"/>
        </a:spcBef>
        <a:spcAft>
          <a:spcPct val="0"/>
        </a:spcAft>
        <a:buClr>
          <a:srgbClr val="A28E6A"/>
        </a:buClr>
        <a:buFont typeface="Arial" panose="020B0604020202020204" pitchFamily="34" charset="0"/>
        <a:buChar char="▪"/>
        <a:defRPr sz="2400" kern="1200">
          <a:solidFill>
            <a:schemeClr val="tx1"/>
          </a:solidFill>
          <a:latin typeface="+mn-lt"/>
          <a:ea typeface="ＭＳ Ｐゴシック" pitchFamily="-107" charset="-128"/>
          <a:cs typeface="+mn-cs"/>
        </a:defRPr>
      </a:lvl3pPr>
      <a:lvl4pPr marL="1216025" indent="-182563" algn="l" rtl="0" eaLnBrk="0" fontAlgn="base" hangingPunct="0">
        <a:spcBef>
          <a:spcPct val="20000"/>
        </a:spcBef>
        <a:spcAft>
          <a:spcPct val="0"/>
        </a:spcAft>
        <a:buClr>
          <a:srgbClr val="956251"/>
        </a:buClr>
        <a:buFont typeface="Arial" panose="020B0604020202020204" pitchFamily="34" charset="0"/>
        <a:buChar char="▪"/>
        <a:defRPr sz="2000" kern="1200">
          <a:solidFill>
            <a:schemeClr val="tx1"/>
          </a:solidFill>
          <a:latin typeface="+mn-lt"/>
          <a:ea typeface="ＭＳ Ｐゴシック" pitchFamily="-107" charset="-128"/>
          <a:cs typeface="+mn-cs"/>
        </a:defRPr>
      </a:lvl4pPr>
      <a:lvl5pPr marL="1425575" indent="-182563" algn="l" rtl="0" eaLnBrk="0" fontAlgn="base" hangingPunct="0">
        <a:spcBef>
          <a:spcPct val="20000"/>
        </a:spcBef>
        <a:spcAft>
          <a:spcPct val="0"/>
        </a:spcAft>
        <a:buClr>
          <a:srgbClr val="918485"/>
        </a:buClr>
        <a:buFont typeface="Wingdings 3" pitchFamily="2" charset="2"/>
        <a:buChar char=""/>
        <a:defRPr lang="en-US" sz="2000" kern="1200">
          <a:solidFill>
            <a:schemeClr val="tx1"/>
          </a:solidFill>
          <a:latin typeface="+mn-lt"/>
          <a:ea typeface="ＭＳ Ｐゴシック" pitchFamily="-107"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71154-9C3A-F74C-AA0E-B03A7779E23D}"/>
              </a:ext>
            </a:extLst>
          </p:cNvPr>
          <p:cNvSpPr>
            <a:spLocks noGrp="1"/>
          </p:cNvSpPr>
          <p:nvPr>
            <p:ph type="ctrTitle"/>
          </p:nvPr>
        </p:nvSpPr>
        <p:spPr/>
        <p:txBody>
          <a:bodyPr/>
          <a:lstStyle/>
          <a:p>
            <a:pPr eaLnBrk="1" fontAlgn="auto" hangingPunct="1">
              <a:spcAft>
                <a:spcPts val="0"/>
              </a:spcAft>
              <a:defRPr/>
            </a:pPr>
            <a:r>
              <a:rPr lang="sv-SE" dirty="0">
                <a:solidFill>
                  <a:schemeClr val="accent1">
                    <a:satMod val="150000"/>
                  </a:schemeClr>
                </a:solidFill>
                <a:ea typeface="+mj-ea"/>
              </a:rPr>
              <a:t>Andra Världskriget</a:t>
            </a:r>
          </a:p>
        </p:txBody>
      </p:sp>
      <p:sp>
        <p:nvSpPr>
          <p:cNvPr id="8195" name="Subtitle 2">
            <a:extLst>
              <a:ext uri="{FF2B5EF4-FFF2-40B4-BE49-F238E27FC236}">
                <a16:creationId xmlns:a16="http://schemas.microsoft.com/office/drawing/2014/main" id="{4C0F791A-3092-B34C-AFBA-869DCB83588C}"/>
              </a:ext>
            </a:extLst>
          </p:cNvPr>
          <p:cNvSpPr>
            <a:spLocks noGrp="1"/>
          </p:cNvSpPr>
          <p:nvPr>
            <p:ph type="subTitle" idx="1"/>
          </p:nvPr>
        </p:nvSpPr>
        <p:spPr>
          <a:xfrm>
            <a:off x="685800" y="1828800"/>
            <a:ext cx="8077200" cy="1500188"/>
          </a:xfrm>
        </p:spPr>
        <p:txBody>
          <a:bodyPr/>
          <a:lstStyle/>
          <a:p>
            <a:pPr eaLnBrk="1" hangingPunct="1"/>
            <a:r>
              <a:rPr lang="sv-SE" altLang="sv-SE" sz="3200">
                <a:ea typeface="ＭＳ Ｐゴシック" panose="020B0600070205080204" pitchFamily="34" charset="-128"/>
              </a:rPr>
              <a:t>En värld i lågor</a:t>
            </a:r>
          </a:p>
        </p:txBody>
      </p:sp>
      <p:sp>
        <p:nvSpPr>
          <p:cNvPr id="8196" name="Rektangel 3">
            <a:extLst>
              <a:ext uri="{FF2B5EF4-FFF2-40B4-BE49-F238E27FC236}">
                <a16:creationId xmlns:a16="http://schemas.microsoft.com/office/drawing/2014/main" id="{C311C075-7994-544F-9CD6-96FE0258294C}"/>
              </a:ext>
            </a:extLst>
          </p:cNvPr>
          <p:cNvSpPr>
            <a:spLocks noChangeArrowheads="1"/>
          </p:cNvSpPr>
          <p:nvPr/>
        </p:nvSpPr>
        <p:spPr bwMode="auto">
          <a:xfrm>
            <a:off x="2971800" y="6477000"/>
            <a:ext cx="4572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SzPct val="80000"/>
              <a:buFont typeface="Wingdings 2" pitchFamily="2" charset="2"/>
              <a:buChar char=""/>
              <a:defRPr sz="3200">
                <a:solidFill>
                  <a:schemeClr val="tx1"/>
                </a:solidFill>
                <a:latin typeface="Georgia" panose="02040502050405020303" pitchFamily="18" charset="0"/>
                <a:ea typeface="ＭＳ Ｐゴシック" panose="020B0600070205080204" pitchFamily="34" charset="-128"/>
              </a:defRPr>
            </a:lvl1pPr>
            <a:lvl2pPr marL="37931725" indent="-37474525" eaLnBrk="0" hangingPunct="0">
              <a:spcBef>
                <a:spcPct val="20000"/>
              </a:spcBef>
              <a:buClr>
                <a:schemeClr val="accent2"/>
              </a:buClr>
              <a:buSzPct val="90000"/>
              <a:buFont typeface="Wingdings" pitchFamily="2" charset="2"/>
              <a:buChar char=""/>
              <a:defRPr sz="2800">
                <a:solidFill>
                  <a:schemeClr val="tx1"/>
                </a:solidFill>
                <a:latin typeface="Georgia" panose="02040502050405020303" pitchFamily="18" charset="0"/>
                <a:ea typeface="ＭＳ Ｐゴシック" panose="020B0600070205080204" pitchFamily="34" charset="-128"/>
              </a:defRPr>
            </a:lvl2pPr>
            <a:lvl3pPr marL="995363" indent="-228600" eaLnBrk="0" hangingPunct="0">
              <a:spcBef>
                <a:spcPct val="20000"/>
              </a:spcBef>
              <a:buClr>
                <a:srgbClr val="A28E6A"/>
              </a:buClr>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3pPr>
            <a:lvl4pPr marL="1216025" indent="-182563" eaLnBrk="0" hangingPunct="0">
              <a:spcBef>
                <a:spcPct val="20000"/>
              </a:spcBef>
              <a:buClr>
                <a:srgbClr val="956251"/>
              </a:buClr>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4pPr>
            <a:lvl5pPr marL="1425575" indent="-182563" eaLnBrk="0" hangingPunct="0">
              <a:spcBef>
                <a:spcPct val="20000"/>
              </a:spcBef>
              <a:buClr>
                <a:srgbClr val="918485"/>
              </a:buClr>
              <a:buFont typeface="Wingdings 3" pitchFamily="2" charset="2"/>
              <a:buChar char=""/>
              <a:defRPr sz="2000">
                <a:solidFill>
                  <a:schemeClr val="tx1"/>
                </a:solidFill>
                <a:latin typeface="Georgia" panose="02040502050405020303" pitchFamily="18" charset="0"/>
                <a:ea typeface="ＭＳ Ｐゴシック" panose="020B0600070205080204" pitchFamily="34" charset="-128"/>
              </a:defRPr>
            </a:lvl5pPr>
            <a:lvl6pPr marL="1882775" indent="-182563" eaLnBrk="0" fontAlgn="base" hangingPunct="0">
              <a:spcBef>
                <a:spcPct val="20000"/>
              </a:spcBef>
              <a:spcAft>
                <a:spcPct val="0"/>
              </a:spcAft>
              <a:buClr>
                <a:srgbClr val="918485"/>
              </a:buClr>
              <a:buFont typeface="Wingdings 3" pitchFamily="2" charset="2"/>
              <a:buChar char=""/>
              <a:defRPr sz="2000">
                <a:solidFill>
                  <a:schemeClr val="tx1"/>
                </a:solidFill>
                <a:latin typeface="Georgia" panose="02040502050405020303" pitchFamily="18" charset="0"/>
                <a:ea typeface="ＭＳ Ｐゴシック" panose="020B0600070205080204" pitchFamily="34" charset="-128"/>
              </a:defRPr>
            </a:lvl6pPr>
            <a:lvl7pPr marL="2339975" indent="-182563" eaLnBrk="0" fontAlgn="base" hangingPunct="0">
              <a:spcBef>
                <a:spcPct val="20000"/>
              </a:spcBef>
              <a:spcAft>
                <a:spcPct val="0"/>
              </a:spcAft>
              <a:buClr>
                <a:srgbClr val="918485"/>
              </a:buClr>
              <a:buFont typeface="Wingdings 3" pitchFamily="2" charset="2"/>
              <a:buChar char=""/>
              <a:defRPr sz="2000">
                <a:solidFill>
                  <a:schemeClr val="tx1"/>
                </a:solidFill>
                <a:latin typeface="Georgia" panose="02040502050405020303" pitchFamily="18" charset="0"/>
                <a:ea typeface="ＭＳ Ｐゴシック" panose="020B0600070205080204" pitchFamily="34" charset="-128"/>
              </a:defRPr>
            </a:lvl7pPr>
            <a:lvl8pPr marL="2797175" indent="-182563" eaLnBrk="0" fontAlgn="base" hangingPunct="0">
              <a:spcBef>
                <a:spcPct val="20000"/>
              </a:spcBef>
              <a:spcAft>
                <a:spcPct val="0"/>
              </a:spcAft>
              <a:buClr>
                <a:srgbClr val="918485"/>
              </a:buClr>
              <a:buFont typeface="Wingdings 3" pitchFamily="2" charset="2"/>
              <a:buChar char=""/>
              <a:defRPr sz="2000">
                <a:solidFill>
                  <a:schemeClr val="tx1"/>
                </a:solidFill>
                <a:latin typeface="Georgia" panose="02040502050405020303" pitchFamily="18" charset="0"/>
                <a:ea typeface="ＭＳ Ｐゴシック" panose="020B0600070205080204" pitchFamily="34" charset="-128"/>
              </a:defRPr>
            </a:lvl8pPr>
            <a:lvl9pPr marL="3254375" indent="-182563" eaLnBrk="0" fontAlgn="base" hangingPunct="0">
              <a:spcBef>
                <a:spcPct val="20000"/>
              </a:spcBef>
              <a:spcAft>
                <a:spcPct val="0"/>
              </a:spcAft>
              <a:buClr>
                <a:srgbClr val="918485"/>
              </a:buClr>
              <a:buFont typeface="Wingdings 3" pitchFamily="2" charset="2"/>
              <a:buChar char=""/>
              <a:defRPr sz="2000">
                <a:solidFill>
                  <a:schemeClr val="tx1"/>
                </a:solidFill>
                <a:latin typeface="Georgia" panose="02040502050405020303" pitchFamily="18" charset="0"/>
                <a:ea typeface="ＭＳ Ｐゴシック" panose="020B0600070205080204" pitchFamily="34" charset="-128"/>
              </a:defRPr>
            </a:lvl9pPr>
          </a:lstStyle>
          <a:p>
            <a:pPr eaLnBrk="1" hangingPunct="1">
              <a:buClrTx/>
              <a:buSzTx/>
              <a:buFontTx/>
              <a:buNone/>
            </a:pPr>
            <a:r>
              <a:rPr lang="sv-SE" altLang="sv-SE" sz="1000">
                <a:latin typeface="Arial" panose="020B0604020202020204" pitchFamily="34" charset="0"/>
              </a:rPr>
              <a:t>Lars Hindrum, Prästängsskolan, Eksjö – www.lektion.se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4D105-E1F8-D049-BB51-5843F33D76C2}"/>
              </a:ext>
            </a:extLst>
          </p:cNvPr>
          <p:cNvSpPr>
            <a:spLocks noGrp="1"/>
          </p:cNvSpPr>
          <p:nvPr>
            <p:ph type="title"/>
          </p:nvPr>
        </p:nvSpPr>
        <p:spPr/>
        <p:txBody>
          <a:bodyPr/>
          <a:lstStyle/>
          <a:p>
            <a:pPr>
              <a:defRPr/>
            </a:pPr>
            <a:r>
              <a:rPr lang="sv-SE" dirty="0"/>
              <a:t>Invasionen av Frankrike</a:t>
            </a:r>
          </a:p>
        </p:txBody>
      </p:sp>
      <p:sp>
        <p:nvSpPr>
          <p:cNvPr id="5" name="Content Placeholder 4">
            <a:extLst>
              <a:ext uri="{FF2B5EF4-FFF2-40B4-BE49-F238E27FC236}">
                <a16:creationId xmlns:a16="http://schemas.microsoft.com/office/drawing/2014/main" id="{8DCE9A40-B48C-1643-A41C-BF4C642D2718}"/>
              </a:ext>
            </a:extLst>
          </p:cNvPr>
          <p:cNvSpPr>
            <a:spLocks noGrp="1"/>
          </p:cNvSpPr>
          <p:nvPr>
            <p:ph idx="1"/>
          </p:nvPr>
        </p:nvSpPr>
        <p:spPr/>
        <p:txBody>
          <a:bodyPr/>
          <a:lstStyle/>
          <a:p>
            <a:r>
              <a:rPr lang="sv-SE" altLang="sv-SE" dirty="0">
                <a:ea typeface="ＭＳ Ｐゴシック" panose="020B0600070205080204" pitchFamily="34" charset="-128"/>
              </a:rPr>
              <a:t>Den 14 maj 1940 inleds invasionen av Frankrike. Den 14 juni marscherar tyska trupper in i Paris!</a:t>
            </a:r>
          </a:p>
          <a:p>
            <a:r>
              <a:rPr lang="sv-SE" altLang="sv-SE" dirty="0">
                <a:ea typeface="ＭＳ Ｐゴシック" panose="020B0600070205080204" pitchFamily="34" charset="-128"/>
              </a:rPr>
              <a:t>Den tyska </a:t>
            </a:r>
            <a:r>
              <a:rPr lang="sv-SE" altLang="sv-SE" dirty="0" err="1">
                <a:ea typeface="ＭＳ Ｐゴシック" panose="020B0600070205080204" pitchFamily="34" charset="-128"/>
              </a:rPr>
              <a:t>blitzen</a:t>
            </a:r>
            <a:r>
              <a:rPr lang="sv-SE" altLang="sv-SE" dirty="0">
                <a:ea typeface="ＭＳ Ｐゴシック" panose="020B0600070205080204" pitchFamily="34" charset="-128"/>
              </a:rPr>
              <a:t> har lyckats succén är ett faktum! Nu vill de ge sig på grannarna i norr…. </a:t>
            </a:r>
          </a:p>
        </p:txBody>
      </p:sp>
      <p:pic>
        <p:nvPicPr>
          <p:cNvPr id="15364" name="Picture 6">
            <a:extLst>
              <a:ext uri="{FF2B5EF4-FFF2-40B4-BE49-F238E27FC236}">
                <a16:creationId xmlns:a16="http://schemas.microsoft.com/office/drawing/2014/main" id="{1CE3AF14-3CB4-514A-BC04-2AD59F6D986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7414" y="4784982"/>
            <a:ext cx="4969172" cy="158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33010-BAEF-874F-8BDB-FF5C067EC07D}"/>
              </a:ext>
            </a:extLst>
          </p:cNvPr>
          <p:cNvSpPr>
            <a:spLocks noGrp="1"/>
          </p:cNvSpPr>
          <p:nvPr>
            <p:ph type="title"/>
          </p:nvPr>
        </p:nvSpPr>
        <p:spPr/>
        <p:txBody>
          <a:bodyPr/>
          <a:lstStyle/>
          <a:p>
            <a:pPr>
              <a:defRPr/>
            </a:pPr>
            <a:r>
              <a:rPr lang="sv-SE" dirty="0"/>
              <a:t>Slaget om </a:t>
            </a:r>
            <a:r>
              <a:rPr lang="sv-SE" dirty="0" err="1"/>
              <a:t>Storbrittanien</a:t>
            </a:r>
            <a:endParaRPr lang="sv-SE" dirty="0"/>
          </a:p>
        </p:txBody>
      </p:sp>
      <p:sp>
        <p:nvSpPr>
          <p:cNvPr id="3" name="Content Placeholder 2">
            <a:extLst>
              <a:ext uri="{FF2B5EF4-FFF2-40B4-BE49-F238E27FC236}">
                <a16:creationId xmlns:a16="http://schemas.microsoft.com/office/drawing/2014/main" id="{F800BA99-8D8A-714D-9CBC-5AB02CA3B1F4}"/>
              </a:ext>
            </a:extLst>
          </p:cNvPr>
          <p:cNvSpPr>
            <a:spLocks noGrp="1"/>
          </p:cNvSpPr>
          <p:nvPr>
            <p:ph idx="1"/>
          </p:nvPr>
        </p:nvSpPr>
        <p:spPr/>
        <p:txBody>
          <a:bodyPr/>
          <a:lstStyle/>
          <a:p>
            <a:r>
              <a:rPr lang="sv-SE" altLang="sv-SE">
                <a:ea typeface="ＭＳ Ｐゴシック" panose="020B0600070205080204" pitchFamily="34" charset="-128"/>
              </a:rPr>
              <a:t>mellan den 10 juli 1940 och till maj 1941 pågick ett krig främst i luften över de brittiska öarna- Waffe vs RAF..</a:t>
            </a:r>
          </a:p>
          <a:p>
            <a:r>
              <a:rPr lang="sv-SE" altLang="sv-SE">
                <a:ea typeface="ＭＳ Ｐゴシック" panose="020B0600070205080204" pitchFamily="34" charset="-128"/>
              </a:rPr>
              <a:t>Ledda av en kämpe vid namn Winston Churchill lyckas britterna hålla ställningarna i städerna och på stränderna. </a:t>
            </a:r>
          </a:p>
          <a:p>
            <a:r>
              <a:rPr lang="sv-SE" altLang="sv-SE">
                <a:ea typeface="ＭＳ Ｐゴシック" panose="020B0600070205080204" pitchFamily="34" charset="-128"/>
              </a:rPr>
              <a:t>We shall never surrender! </a:t>
            </a:r>
          </a:p>
          <a:p>
            <a:r>
              <a:rPr lang="sv-SE" altLang="sv-SE">
                <a:ea typeface="ＭＳ Ｐゴシック" panose="020B0600070205080204" pitchFamily="34" charset="-128"/>
              </a:rPr>
              <a:t>Den tyska blitzen har ”failat”. </a:t>
            </a:r>
          </a:p>
          <a:p>
            <a:endParaRPr lang="sv-SE" altLang="sv-SE">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F536-AB4F-2941-B007-11CE7132DC5E}"/>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Operation Barbarossa</a:t>
            </a:r>
          </a:p>
        </p:txBody>
      </p:sp>
      <p:sp>
        <p:nvSpPr>
          <p:cNvPr id="17411" name="Content Placeholder 2">
            <a:extLst>
              <a:ext uri="{FF2B5EF4-FFF2-40B4-BE49-F238E27FC236}">
                <a16:creationId xmlns:a16="http://schemas.microsoft.com/office/drawing/2014/main" id="{DE6C1340-2748-9E44-858D-F51EA62D7515}"/>
              </a:ext>
            </a:extLst>
          </p:cNvPr>
          <p:cNvSpPr>
            <a:spLocks noGrp="1"/>
          </p:cNvSpPr>
          <p:nvPr>
            <p:ph sz="half" idx="1"/>
          </p:nvPr>
        </p:nvSpPr>
        <p:spPr>
          <a:xfrm>
            <a:off x="457200" y="1773238"/>
            <a:ext cx="4038600" cy="4624387"/>
          </a:xfrm>
        </p:spPr>
        <p:txBody>
          <a:bodyPr/>
          <a:lstStyle/>
          <a:p>
            <a:pPr eaLnBrk="1" hangingPunct="1">
              <a:lnSpc>
                <a:spcPct val="90000"/>
              </a:lnSpc>
            </a:pPr>
            <a:r>
              <a:rPr lang="sv-SE" altLang="sv-SE">
                <a:ea typeface="ＭＳ Ｐゴシック" panose="020B0600070205080204" pitchFamily="34" charset="-128"/>
              </a:rPr>
              <a:t>Den 22 juni 1941 anfaller Tyskland Sovjetunionen i Operation Barbarossa. Tyskland fick hjälp av Finland. Sovjet blev överraskade. Tysklands offensiv var till en början lyckad.</a:t>
            </a:r>
          </a:p>
        </p:txBody>
      </p:sp>
      <p:sp>
        <p:nvSpPr>
          <p:cNvPr id="17412" name="Content Placeholder 3">
            <a:extLst>
              <a:ext uri="{FF2B5EF4-FFF2-40B4-BE49-F238E27FC236}">
                <a16:creationId xmlns:a16="http://schemas.microsoft.com/office/drawing/2014/main" id="{32B8A463-98A6-4B4A-9547-8518BC5A7140}"/>
              </a:ext>
            </a:extLst>
          </p:cNvPr>
          <p:cNvSpPr>
            <a:spLocks noGrp="1"/>
          </p:cNvSpPr>
          <p:nvPr>
            <p:ph sz="half" idx="2"/>
          </p:nvPr>
        </p:nvSpPr>
        <p:spPr>
          <a:xfrm>
            <a:off x="4648200" y="1773238"/>
            <a:ext cx="4038600" cy="4624387"/>
          </a:xfrm>
        </p:spPr>
        <p:txBody>
          <a:bodyPr/>
          <a:lstStyle/>
          <a:p>
            <a:pPr eaLnBrk="1" hangingPunct="1">
              <a:lnSpc>
                <a:spcPct val="90000"/>
              </a:lnSpc>
            </a:pPr>
            <a:r>
              <a:rPr lang="sv-SE" altLang="sv-SE">
                <a:ea typeface="ＭＳ Ｐゴシック" panose="020B0600070205080204" pitchFamily="34" charset="-128"/>
              </a:rPr>
              <a:t>Utanför Moskva lyckades Josef Stalin få stopp på tyskarna. Sedan kom den långa, kalla ryska vintern som tyskarna inte var förberedda på. Tyskland hade kört fast.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184B-4262-3A4E-9BFF-932281D5B686}"/>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Pearl Harbor</a:t>
            </a:r>
          </a:p>
        </p:txBody>
      </p:sp>
      <p:sp>
        <p:nvSpPr>
          <p:cNvPr id="16387" name="Content Placeholder 2">
            <a:extLst>
              <a:ext uri="{FF2B5EF4-FFF2-40B4-BE49-F238E27FC236}">
                <a16:creationId xmlns:a16="http://schemas.microsoft.com/office/drawing/2014/main" id="{7DA4A3E9-2CE8-DB46-B411-395C218FBF95}"/>
              </a:ext>
            </a:extLst>
          </p:cNvPr>
          <p:cNvSpPr>
            <a:spLocks noGrp="1"/>
          </p:cNvSpPr>
          <p:nvPr>
            <p:ph sz="half" idx="1"/>
          </p:nvPr>
        </p:nvSpPr>
        <p:spPr>
          <a:xfrm>
            <a:off x="457200" y="1773238"/>
            <a:ext cx="4038600" cy="4624387"/>
          </a:xfrm>
        </p:spPr>
        <p:txBody>
          <a:bodyPr/>
          <a:lstStyle/>
          <a:p>
            <a:pPr eaLnBrk="1" hangingPunct="1"/>
            <a:r>
              <a:rPr lang="sv-SE" altLang="sv-SE">
                <a:ea typeface="ＭＳ Ｐゴシック" panose="020B0600070205080204" pitchFamily="34" charset="-128"/>
              </a:rPr>
              <a:t>Japan anföll tidigt på morgonen den 7 december 1941 USAs marinbas på Hawaii. 2400 amerikaner dog. USA ville egentligen hålla sig utanför kriget, men insåg att detta inte var möjligt. </a:t>
            </a:r>
          </a:p>
        </p:txBody>
      </p:sp>
      <p:pic>
        <p:nvPicPr>
          <p:cNvPr id="18436" name="Content Placeholder 4" descr="pearl harbor.jpg">
            <a:extLst>
              <a:ext uri="{FF2B5EF4-FFF2-40B4-BE49-F238E27FC236}">
                <a16:creationId xmlns:a16="http://schemas.microsoft.com/office/drawing/2014/main" id="{E0771E8B-B410-0B4B-8792-FA780CBC10A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19613" y="2286000"/>
            <a:ext cx="4167187" cy="34909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170D6-E49B-9A46-8B6B-E396EA25E70E}"/>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Nordafrika</a:t>
            </a:r>
          </a:p>
        </p:txBody>
      </p:sp>
      <p:pic>
        <p:nvPicPr>
          <p:cNvPr id="19459" name="Content Placeholder 4" descr="el alamein.jpg">
            <a:extLst>
              <a:ext uri="{FF2B5EF4-FFF2-40B4-BE49-F238E27FC236}">
                <a16:creationId xmlns:a16="http://schemas.microsoft.com/office/drawing/2014/main" id="{55760D44-455B-6A4B-B704-2B822CA7F09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71500" y="2192338"/>
            <a:ext cx="3810000" cy="3784600"/>
          </a:xfrm>
        </p:spPr>
      </p:pic>
      <p:sp>
        <p:nvSpPr>
          <p:cNvPr id="17412" name="Content Placeholder 3">
            <a:extLst>
              <a:ext uri="{FF2B5EF4-FFF2-40B4-BE49-F238E27FC236}">
                <a16:creationId xmlns:a16="http://schemas.microsoft.com/office/drawing/2014/main" id="{109787B4-41AC-2849-8431-877E4796EA5C}"/>
              </a:ext>
            </a:extLst>
          </p:cNvPr>
          <p:cNvSpPr>
            <a:spLocks noGrp="1"/>
          </p:cNvSpPr>
          <p:nvPr>
            <p:ph sz="half" idx="2"/>
          </p:nvPr>
        </p:nvSpPr>
        <p:spPr>
          <a:xfrm>
            <a:off x="4648200" y="1773238"/>
            <a:ext cx="4038600" cy="4624387"/>
          </a:xfrm>
        </p:spPr>
        <p:txBody>
          <a:bodyPr/>
          <a:lstStyle/>
          <a:p>
            <a:pPr eaLnBrk="1" hangingPunct="1"/>
            <a:r>
              <a:rPr lang="sv-SE" altLang="sv-SE">
                <a:ea typeface="ＭＳ Ｐゴシック" panose="020B0600070205080204" pitchFamily="34" charset="-128"/>
              </a:rPr>
              <a:t>I kolonierna i Nordafrika utkämpades hårda strider. De allierade lyckades få övertaget i slaget vid El-Alamein 1942.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88C55-E023-0441-B93D-D31817554031}"/>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Stalingrad - Vändpunkten</a:t>
            </a:r>
          </a:p>
        </p:txBody>
      </p:sp>
      <p:sp>
        <p:nvSpPr>
          <p:cNvPr id="20483" name="Content Placeholder 2">
            <a:extLst>
              <a:ext uri="{FF2B5EF4-FFF2-40B4-BE49-F238E27FC236}">
                <a16:creationId xmlns:a16="http://schemas.microsoft.com/office/drawing/2014/main" id="{7CF85F6A-8AC2-144F-864B-A257ACC3BD70}"/>
              </a:ext>
            </a:extLst>
          </p:cNvPr>
          <p:cNvSpPr>
            <a:spLocks noGrp="1"/>
          </p:cNvSpPr>
          <p:nvPr>
            <p:ph sz="half" idx="1"/>
          </p:nvPr>
        </p:nvSpPr>
        <p:spPr>
          <a:xfrm>
            <a:off x="457200" y="1773238"/>
            <a:ext cx="4038600" cy="4624387"/>
          </a:xfrm>
        </p:spPr>
        <p:txBody>
          <a:bodyPr/>
          <a:lstStyle/>
          <a:p>
            <a:pPr eaLnBrk="1" hangingPunct="1"/>
            <a:r>
              <a:rPr lang="sv-SE" altLang="sv-SE">
                <a:ea typeface="ＭＳ Ｐゴシック" panose="020B0600070205080204" pitchFamily="34" charset="-128"/>
              </a:rPr>
              <a:t>I slaget vid Stalingrad lyckades Sovjetunionen omringa och skada tyskarna så pass mycket att de kapitulerade den 2 februari 1943. Detta blev vändpunkten i kriget.</a:t>
            </a:r>
          </a:p>
        </p:txBody>
      </p:sp>
      <p:pic>
        <p:nvPicPr>
          <p:cNvPr id="20484" name="Content Placeholder 4" descr="stalingrad.jpg">
            <a:extLst>
              <a:ext uri="{FF2B5EF4-FFF2-40B4-BE49-F238E27FC236}">
                <a16:creationId xmlns:a16="http://schemas.microsoft.com/office/drawing/2014/main" id="{9E17D647-2FA0-B249-9C89-1A3FD89DADC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57750" y="2714625"/>
            <a:ext cx="3551238" cy="230505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C3150-16AF-B643-871C-31756E6A57BA}"/>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Dagen D</a:t>
            </a:r>
          </a:p>
        </p:txBody>
      </p:sp>
      <p:sp>
        <p:nvSpPr>
          <p:cNvPr id="19459" name="Content Placeholder 2">
            <a:extLst>
              <a:ext uri="{FF2B5EF4-FFF2-40B4-BE49-F238E27FC236}">
                <a16:creationId xmlns:a16="http://schemas.microsoft.com/office/drawing/2014/main" id="{5D2F2D99-4877-CD40-BDAF-71F4146FC4C7}"/>
              </a:ext>
            </a:extLst>
          </p:cNvPr>
          <p:cNvSpPr>
            <a:spLocks noGrp="1"/>
          </p:cNvSpPr>
          <p:nvPr>
            <p:ph sz="half" idx="1"/>
          </p:nvPr>
        </p:nvSpPr>
        <p:spPr>
          <a:xfrm>
            <a:off x="457200" y="1773238"/>
            <a:ext cx="4038600" cy="4624387"/>
          </a:xfrm>
        </p:spPr>
        <p:txBody>
          <a:bodyPr/>
          <a:lstStyle/>
          <a:p>
            <a:pPr eaLnBrk="1" hangingPunct="1"/>
            <a:r>
              <a:rPr lang="sv-SE" altLang="sv-SE">
                <a:ea typeface="ＭＳ Ｐゴシック" panose="020B0600070205080204" pitchFamily="34" charset="-128"/>
              </a:rPr>
              <a:t>Normandie i norra Frankrike för att ta tillbaka lPå Dagen D – den 6 juni 1944 landsteg de Allierade i andet från Tyskland. När hösten kommer är i stort sett hela Frankrike befriat.</a:t>
            </a:r>
          </a:p>
        </p:txBody>
      </p:sp>
      <p:pic>
        <p:nvPicPr>
          <p:cNvPr id="21508" name="Content Placeholder 4" descr="Dagen D.jpg">
            <a:extLst>
              <a:ext uri="{FF2B5EF4-FFF2-40B4-BE49-F238E27FC236}">
                <a16:creationId xmlns:a16="http://schemas.microsoft.com/office/drawing/2014/main" id="{509877B0-9270-7D49-B6F0-85F0B956848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3438" y="1500188"/>
            <a:ext cx="4038600" cy="2644775"/>
          </a:xfrm>
        </p:spPr>
      </p:pic>
      <p:pic>
        <p:nvPicPr>
          <p:cNvPr id="21509" name="Picture 5" descr="Dagen D2.jpg">
            <a:extLst>
              <a:ext uri="{FF2B5EF4-FFF2-40B4-BE49-F238E27FC236}">
                <a16:creationId xmlns:a16="http://schemas.microsoft.com/office/drawing/2014/main" id="{584C38F0-6A0A-7C41-B16F-16B228EED82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4025900"/>
            <a:ext cx="4071937" cy="261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F72A5-A7CB-A54E-B69D-21C1C954AA15}"/>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Slutstriden</a:t>
            </a:r>
          </a:p>
        </p:txBody>
      </p:sp>
      <p:sp>
        <p:nvSpPr>
          <p:cNvPr id="20483" name="Content Placeholder 2">
            <a:extLst>
              <a:ext uri="{FF2B5EF4-FFF2-40B4-BE49-F238E27FC236}">
                <a16:creationId xmlns:a16="http://schemas.microsoft.com/office/drawing/2014/main" id="{9E39B104-5F53-B74E-ABE6-9C64279BC57A}"/>
              </a:ext>
            </a:extLst>
          </p:cNvPr>
          <p:cNvSpPr>
            <a:spLocks noGrp="1"/>
          </p:cNvSpPr>
          <p:nvPr>
            <p:ph sz="half" idx="1"/>
          </p:nvPr>
        </p:nvSpPr>
        <p:spPr>
          <a:xfrm>
            <a:off x="457200" y="1773238"/>
            <a:ext cx="4038600" cy="4624387"/>
          </a:xfrm>
        </p:spPr>
        <p:txBody>
          <a:bodyPr/>
          <a:lstStyle/>
          <a:p>
            <a:pPr eaLnBrk="1" hangingPunct="1">
              <a:lnSpc>
                <a:spcPct val="90000"/>
              </a:lnSpc>
            </a:pPr>
            <a:r>
              <a:rPr lang="sv-SE" altLang="sv-SE" sz="2600">
                <a:ea typeface="ＭＳ Ｐゴシック" panose="020B0600070205080204" pitchFamily="34" charset="-128"/>
              </a:rPr>
              <a:t>Tyskland är nu helt chanslösa, men Adolf Hitler vägrar inse detta. I sista slaget, slaget om Berlin, vinner Sovjetunionen lätt mot Tysklands reservarmé. Hitler begår självmord i sin bunker i centrala Berlin. Hans kropp har ännu inte återfunnits.</a:t>
            </a:r>
          </a:p>
        </p:txBody>
      </p:sp>
      <p:pic>
        <p:nvPicPr>
          <p:cNvPr id="22532" name="Content Placeholder 4" descr="slaget om berlin.jpg">
            <a:extLst>
              <a:ext uri="{FF2B5EF4-FFF2-40B4-BE49-F238E27FC236}">
                <a16:creationId xmlns:a16="http://schemas.microsoft.com/office/drawing/2014/main" id="{89370F4A-E611-D545-BE6A-2DD7847DB38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29188" y="2714625"/>
            <a:ext cx="3651250" cy="25527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839E-5CE9-4746-984F-0DC3E661B34B}"/>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Förintelseläger</a:t>
            </a:r>
          </a:p>
        </p:txBody>
      </p:sp>
      <p:sp>
        <p:nvSpPr>
          <p:cNvPr id="23555" name="Content Placeholder 2">
            <a:extLst>
              <a:ext uri="{FF2B5EF4-FFF2-40B4-BE49-F238E27FC236}">
                <a16:creationId xmlns:a16="http://schemas.microsoft.com/office/drawing/2014/main" id="{A3F30CA2-DCEB-E240-A432-2CCDBF5F4CA7}"/>
              </a:ext>
            </a:extLst>
          </p:cNvPr>
          <p:cNvSpPr>
            <a:spLocks noGrp="1"/>
          </p:cNvSpPr>
          <p:nvPr>
            <p:ph sz="half" idx="1"/>
          </p:nvPr>
        </p:nvSpPr>
        <p:spPr>
          <a:xfrm>
            <a:off x="457200" y="1773238"/>
            <a:ext cx="4038600" cy="4624387"/>
          </a:xfrm>
        </p:spPr>
        <p:txBody>
          <a:bodyPr/>
          <a:lstStyle/>
          <a:p>
            <a:pPr eaLnBrk="1" hangingPunct="1">
              <a:lnSpc>
                <a:spcPct val="80000"/>
              </a:lnSpc>
            </a:pPr>
            <a:r>
              <a:rPr lang="sv-SE" altLang="sv-SE" sz="2600">
                <a:ea typeface="ＭＳ Ｐゴシック" panose="020B0600070205080204" pitchFamily="34" charset="-128"/>
              </a:rPr>
              <a:t>På sin väg genom Tyskland och andra områden ockuperade av Tyskland stöter allierade arméer på olika läger med inspärrade människor som nazisterna inte har tyckt om. Människorna i dessa läger är i väldigt dåligt skick. Detta är koncentrationslägren.</a:t>
            </a:r>
          </a:p>
        </p:txBody>
      </p:sp>
      <p:pic>
        <p:nvPicPr>
          <p:cNvPr id="23556" name="Content Placeholder 4" descr="koncentrationsläger.jpg">
            <a:extLst>
              <a:ext uri="{FF2B5EF4-FFF2-40B4-BE49-F238E27FC236}">
                <a16:creationId xmlns:a16="http://schemas.microsoft.com/office/drawing/2014/main" id="{B4229735-6AF6-C34A-AF17-2AD2B9378EC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00563" y="2214563"/>
            <a:ext cx="3868737" cy="314166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19826-B072-7643-BCA9-47EC2E120BD2}"/>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Förintelseläger</a:t>
            </a:r>
          </a:p>
        </p:txBody>
      </p:sp>
      <p:pic>
        <p:nvPicPr>
          <p:cNvPr id="24579" name="Content Placeholder 4" descr="auschwitz.jpg">
            <a:extLst>
              <a:ext uri="{FF2B5EF4-FFF2-40B4-BE49-F238E27FC236}">
                <a16:creationId xmlns:a16="http://schemas.microsoft.com/office/drawing/2014/main" id="{762A087D-58EE-974F-B4B2-FA66211C5D6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714375" y="2071688"/>
            <a:ext cx="3929063" cy="3648075"/>
          </a:xfrm>
        </p:spPr>
      </p:pic>
      <p:sp>
        <p:nvSpPr>
          <p:cNvPr id="24580" name="Content Placeholder 3">
            <a:extLst>
              <a:ext uri="{FF2B5EF4-FFF2-40B4-BE49-F238E27FC236}">
                <a16:creationId xmlns:a16="http://schemas.microsoft.com/office/drawing/2014/main" id="{BF8B4967-1A9D-8747-9816-9322DACC8C00}"/>
              </a:ext>
            </a:extLst>
          </p:cNvPr>
          <p:cNvSpPr>
            <a:spLocks noGrp="1"/>
          </p:cNvSpPr>
          <p:nvPr>
            <p:ph sz="half" idx="2"/>
          </p:nvPr>
        </p:nvSpPr>
        <p:spPr>
          <a:xfrm>
            <a:off x="4648200" y="1773238"/>
            <a:ext cx="4038600" cy="4624387"/>
          </a:xfrm>
        </p:spPr>
        <p:txBody>
          <a:bodyPr/>
          <a:lstStyle/>
          <a:p>
            <a:pPr eaLnBrk="1" hangingPunct="1">
              <a:lnSpc>
                <a:spcPct val="90000"/>
              </a:lnSpc>
            </a:pPr>
            <a:r>
              <a:rPr lang="sv-SE" altLang="sv-SE" sz="2600">
                <a:ea typeface="ＭＳ Ｐゴシック" panose="020B0600070205080204" pitchFamily="34" charset="-128"/>
              </a:rPr>
              <a:t>I dessa läger har nazisterna på ett industriellt sätt låtit människor först straffarbeta och sedan gasat ihjäl dem. Vissa fick inte ens arbeta, de gasades ihjäl direkt. Nazisterna gjorde också brutala och vidriga experiment på fångarna.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26922807-CD56-0345-B1C3-5AEC188DCFB5}"/>
              </a:ext>
            </a:extLst>
          </p:cNvPr>
          <p:cNvSpPr>
            <a:spLocks noGrp="1"/>
          </p:cNvSpPr>
          <p:nvPr>
            <p:ph idx="4294967295"/>
          </p:nvPr>
        </p:nvSpPr>
        <p:spPr>
          <a:xfrm>
            <a:off x="428625" y="2286000"/>
            <a:ext cx="8229600" cy="2786063"/>
          </a:xfrm>
        </p:spPr>
        <p:txBody>
          <a:bodyPr/>
          <a:lstStyle/>
          <a:p>
            <a:pPr algn="ctr" eaLnBrk="1" hangingPunct="1">
              <a:buFont typeface="Wingdings 2" pitchFamily="2" charset="2"/>
              <a:buNone/>
            </a:pPr>
            <a:r>
              <a:rPr lang="sv-SE" altLang="sv-SE">
                <a:ea typeface="ＭＳ Ｐゴシック" panose="020B0600070205080204" pitchFamily="34" charset="-128"/>
              </a:rPr>
              <a:t>	</a:t>
            </a:r>
            <a:r>
              <a:rPr lang="sv-SE" altLang="sv-SE" i="1">
                <a:solidFill>
                  <a:schemeClr val="accent1"/>
                </a:solidFill>
                <a:ea typeface="ＭＳ Ｐゴシック" panose="020B0600070205080204" pitchFamily="34" charset="-128"/>
              </a:rPr>
              <a:t>”Jag har inget annat att erbjuda än blod, möda, tårar och svett.”</a:t>
            </a:r>
          </a:p>
          <a:p>
            <a:pPr algn="ctr" eaLnBrk="1" hangingPunct="1">
              <a:buFont typeface="Wingdings 2" pitchFamily="2" charset="2"/>
              <a:buNone/>
            </a:pPr>
            <a:r>
              <a:rPr lang="sv-SE" altLang="sv-SE" i="1">
                <a:solidFill>
                  <a:schemeClr val="accent1"/>
                </a:solidFill>
                <a:ea typeface="ＭＳ Ｐゴシック" panose="020B0600070205080204" pitchFamily="34" charset="-128"/>
              </a:rPr>
              <a:t>					</a:t>
            </a:r>
          </a:p>
          <a:p>
            <a:pPr algn="ctr" eaLnBrk="1" hangingPunct="1">
              <a:buFont typeface="Wingdings 2" pitchFamily="2" charset="2"/>
              <a:buNone/>
            </a:pPr>
            <a:r>
              <a:rPr lang="sv-SE" altLang="sv-SE" sz="1800" i="1">
                <a:solidFill>
                  <a:schemeClr val="accent1"/>
                </a:solidFill>
                <a:ea typeface="ＭＳ Ｐゴシック" panose="020B0600070205080204" pitchFamily="34" charset="-128"/>
              </a:rPr>
              <a:t>					Winston Churchill</a:t>
            </a:r>
            <a:br>
              <a:rPr lang="sv-SE" altLang="sv-SE" sz="1800" i="1">
                <a:solidFill>
                  <a:schemeClr val="accent1"/>
                </a:solidFill>
                <a:ea typeface="ＭＳ Ｐゴシック" panose="020B0600070205080204" pitchFamily="34" charset="-128"/>
              </a:rPr>
            </a:br>
            <a:r>
              <a:rPr lang="sv-SE" altLang="sv-SE" sz="1800" i="1">
                <a:solidFill>
                  <a:schemeClr val="accent1"/>
                </a:solidFill>
                <a:ea typeface="ＭＳ Ｐゴシック" panose="020B0600070205080204" pitchFamily="34" charset="-128"/>
              </a:rPr>
              <a:t>				Prämiärminister Storbritannien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19FDA-A621-B54B-8C3A-D23FA8C4FF56}"/>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Atombomben</a:t>
            </a:r>
          </a:p>
        </p:txBody>
      </p:sp>
      <p:pic>
        <p:nvPicPr>
          <p:cNvPr id="25603" name="Content Placeholder 4" descr="atombomb.jpg">
            <a:extLst>
              <a:ext uri="{FF2B5EF4-FFF2-40B4-BE49-F238E27FC236}">
                <a16:creationId xmlns:a16="http://schemas.microsoft.com/office/drawing/2014/main" id="{AF2201F2-37EC-3C4F-99A9-BF942A1A311F}"/>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571500" y="1857375"/>
            <a:ext cx="1971675" cy="2324100"/>
          </a:xfrm>
        </p:spPr>
      </p:pic>
      <p:sp>
        <p:nvSpPr>
          <p:cNvPr id="25604" name="Content Placeholder 3">
            <a:extLst>
              <a:ext uri="{FF2B5EF4-FFF2-40B4-BE49-F238E27FC236}">
                <a16:creationId xmlns:a16="http://schemas.microsoft.com/office/drawing/2014/main" id="{FA75DD03-4E08-6D40-9A20-741D8227F801}"/>
              </a:ext>
            </a:extLst>
          </p:cNvPr>
          <p:cNvSpPr>
            <a:spLocks noGrp="1"/>
          </p:cNvSpPr>
          <p:nvPr>
            <p:ph sz="half" idx="2"/>
          </p:nvPr>
        </p:nvSpPr>
        <p:spPr>
          <a:xfrm>
            <a:off x="4648200" y="1773238"/>
            <a:ext cx="4038600" cy="4624387"/>
          </a:xfrm>
        </p:spPr>
        <p:txBody>
          <a:bodyPr/>
          <a:lstStyle/>
          <a:p>
            <a:pPr eaLnBrk="1" hangingPunct="1">
              <a:lnSpc>
                <a:spcPct val="80000"/>
              </a:lnSpc>
            </a:pPr>
            <a:r>
              <a:rPr lang="sv-SE" altLang="sv-SE" sz="2600">
                <a:ea typeface="ＭＳ Ｐゴシック" panose="020B0600070205080204" pitchFamily="34" charset="-128"/>
              </a:rPr>
              <a:t>Kriget slutar helt och hållet i augusti när USA släpper två atombomber över de japanska städerna Hiroshima och Nagasaki. Mer än 200.000 människor dör. Fortfarande idag märks effekterna. De överlevande drabbas oftare av cancer och högt blodtryck än andra.</a:t>
            </a:r>
          </a:p>
        </p:txBody>
      </p:sp>
      <p:pic>
        <p:nvPicPr>
          <p:cNvPr id="25605" name="Picture 5" descr="atombomboffer.jpg">
            <a:extLst>
              <a:ext uri="{FF2B5EF4-FFF2-40B4-BE49-F238E27FC236}">
                <a16:creationId xmlns:a16="http://schemas.microsoft.com/office/drawing/2014/main" id="{473409C1-53A6-0A4D-926C-4E61D47D2F8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143375"/>
            <a:ext cx="3738563" cy="241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4186-86FF-9844-96B7-6C5626735D38}"/>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Efter kriget</a:t>
            </a:r>
          </a:p>
        </p:txBody>
      </p:sp>
      <p:sp>
        <p:nvSpPr>
          <p:cNvPr id="26627" name="Content Placeholder 2">
            <a:extLst>
              <a:ext uri="{FF2B5EF4-FFF2-40B4-BE49-F238E27FC236}">
                <a16:creationId xmlns:a16="http://schemas.microsoft.com/office/drawing/2014/main" id="{78726E4B-5028-824B-B472-1E31E4B99479}"/>
              </a:ext>
            </a:extLst>
          </p:cNvPr>
          <p:cNvSpPr>
            <a:spLocks noGrp="1"/>
          </p:cNvSpPr>
          <p:nvPr>
            <p:ph sz="half" idx="1"/>
          </p:nvPr>
        </p:nvSpPr>
        <p:spPr>
          <a:xfrm>
            <a:off x="457200" y="1773238"/>
            <a:ext cx="4038600" cy="4624387"/>
          </a:xfrm>
        </p:spPr>
        <p:txBody>
          <a:bodyPr/>
          <a:lstStyle/>
          <a:p>
            <a:pPr eaLnBrk="1" hangingPunct="1"/>
            <a:r>
              <a:rPr lang="sv-SE" altLang="sv-SE" sz="2600">
                <a:ea typeface="ＭＳ Ｐゴシック" panose="020B0600070205080204" pitchFamily="34" charset="-128"/>
              </a:rPr>
              <a:t>FN bildas.</a:t>
            </a:r>
          </a:p>
          <a:p>
            <a:pPr eaLnBrk="1" hangingPunct="1"/>
            <a:r>
              <a:rPr lang="sv-SE" altLang="sv-SE" sz="2600">
                <a:ea typeface="ＭＳ Ｐゴシック" panose="020B0600070205080204" pitchFamily="34" charset="-128"/>
              </a:rPr>
              <a:t>Tyskland och Berlin delas in i fyra zoner.</a:t>
            </a:r>
          </a:p>
          <a:p>
            <a:pPr eaLnBrk="1" hangingPunct="1"/>
            <a:r>
              <a:rPr lang="sv-SE" altLang="sv-SE" sz="2600">
                <a:ea typeface="ＭＳ Ｐゴシック" panose="020B0600070205080204" pitchFamily="34" charset="-128"/>
              </a:rPr>
              <a:t>Krigsförbrytare straffas i Nürnberg.</a:t>
            </a:r>
          </a:p>
          <a:p>
            <a:pPr eaLnBrk="1" hangingPunct="1"/>
            <a:r>
              <a:rPr lang="sv-SE" altLang="sv-SE" sz="2600">
                <a:ea typeface="ＭＳ Ｐゴシック" panose="020B0600070205080204" pitchFamily="34" charset="-128"/>
              </a:rPr>
              <a:t>USA och Sovjetunionen blir stormakter.</a:t>
            </a:r>
          </a:p>
          <a:p>
            <a:pPr eaLnBrk="1" hangingPunct="1"/>
            <a:r>
              <a:rPr lang="sv-SE" altLang="sv-SE" sz="2600">
                <a:ea typeface="ＭＳ Ｐゴシック" panose="020B0600070205080204" pitchFamily="34" charset="-128"/>
              </a:rPr>
              <a:t>Storbritannien var inte längre en stormakt – de förlorade kolonier.</a:t>
            </a:r>
          </a:p>
          <a:p>
            <a:pPr eaLnBrk="1" hangingPunct="1"/>
            <a:endParaRPr lang="sv-SE" altLang="sv-SE" sz="2600">
              <a:ea typeface="ＭＳ Ｐゴシック" panose="020B0600070205080204" pitchFamily="34" charset="-128"/>
            </a:endParaRPr>
          </a:p>
        </p:txBody>
      </p:sp>
      <p:pic>
        <p:nvPicPr>
          <p:cNvPr id="26628" name="Content Placeholder 4" descr="nürnberg.jpg">
            <a:extLst>
              <a:ext uri="{FF2B5EF4-FFF2-40B4-BE49-F238E27FC236}">
                <a16:creationId xmlns:a16="http://schemas.microsoft.com/office/drawing/2014/main" id="{2EB88F56-1E24-A54B-A53E-BF0736C41AC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451100"/>
            <a:ext cx="4038600" cy="32686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A986-10E7-4746-84D3-4690CDEEB1EB}"/>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Motståndarna</a:t>
            </a:r>
          </a:p>
        </p:txBody>
      </p:sp>
      <p:sp>
        <p:nvSpPr>
          <p:cNvPr id="10243" name="Text Placeholder 2">
            <a:extLst>
              <a:ext uri="{FF2B5EF4-FFF2-40B4-BE49-F238E27FC236}">
                <a16:creationId xmlns:a16="http://schemas.microsoft.com/office/drawing/2014/main" id="{D9E8BBEF-BD0F-104D-8C1B-45A5586E22B7}"/>
              </a:ext>
            </a:extLst>
          </p:cNvPr>
          <p:cNvSpPr>
            <a:spLocks noGrp="1"/>
          </p:cNvSpPr>
          <p:nvPr>
            <p:ph type="body" idx="1"/>
          </p:nvPr>
        </p:nvSpPr>
        <p:spPr>
          <a:xfrm>
            <a:off x="457200" y="1698625"/>
            <a:ext cx="4040188" cy="715963"/>
          </a:xfrm>
        </p:spPr>
        <p:txBody>
          <a:bodyPr/>
          <a:lstStyle/>
          <a:p>
            <a:pPr eaLnBrk="1" hangingPunct="1"/>
            <a:r>
              <a:rPr lang="sv-SE" altLang="sv-SE" cap="none">
                <a:ea typeface="ＭＳ Ｐゴシック" panose="020B0600070205080204" pitchFamily="34" charset="-128"/>
              </a:rPr>
              <a:t>DE ALLIERADE</a:t>
            </a:r>
          </a:p>
        </p:txBody>
      </p:sp>
      <p:sp>
        <p:nvSpPr>
          <p:cNvPr id="10244" name="Content Placeholder 3">
            <a:extLst>
              <a:ext uri="{FF2B5EF4-FFF2-40B4-BE49-F238E27FC236}">
                <a16:creationId xmlns:a16="http://schemas.microsoft.com/office/drawing/2014/main" id="{F19C2817-091D-CE43-B28C-F1D64C518A9E}"/>
              </a:ext>
            </a:extLst>
          </p:cNvPr>
          <p:cNvSpPr>
            <a:spLocks noGrp="1"/>
          </p:cNvSpPr>
          <p:nvPr>
            <p:ph sz="half" idx="2"/>
          </p:nvPr>
        </p:nvSpPr>
        <p:spPr>
          <a:xfrm>
            <a:off x="457200" y="2449513"/>
            <a:ext cx="4040188" cy="3951287"/>
          </a:xfrm>
        </p:spPr>
        <p:txBody>
          <a:bodyPr/>
          <a:lstStyle/>
          <a:p>
            <a:pPr eaLnBrk="1" hangingPunct="1"/>
            <a:r>
              <a:rPr lang="sv-SE" altLang="sv-SE">
                <a:ea typeface="ＭＳ Ｐゴシック" panose="020B0600070205080204" pitchFamily="34" charset="-128"/>
              </a:rPr>
              <a:t>Storbritannien</a:t>
            </a:r>
          </a:p>
          <a:p>
            <a:pPr eaLnBrk="1" hangingPunct="1"/>
            <a:r>
              <a:rPr lang="sv-SE" altLang="sv-SE">
                <a:ea typeface="ＭＳ Ｐゴシック" panose="020B0600070205080204" pitchFamily="34" charset="-128"/>
              </a:rPr>
              <a:t>Frankrike</a:t>
            </a:r>
          </a:p>
          <a:p>
            <a:pPr eaLnBrk="1" hangingPunct="1"/>
            <a:r>
              <a:rPr lang="sv-SE" altLang="sv-SE">
                <a:ea typeface="ＭＳ Ｐゴシック" panose="020B0600070205080204" pitchFamily="34" charset="-128"/>
              </a:rPr>
              <a:t>Sovjetunionen (1941)</a:t>
            </a:r>
          </a:p>
          <a:p>
            <a:pPr eaLnBrk="1" hangingPunct="1"/>
            <a:r>
              <a:rPr lang="sv-SE" altLang="sv-SE">
                <a:ea typeface="ＭＳ Ｐゴシック" panose="020B0600070205080204" pitchFamily="34" charset="-128"/>
              </a:rPr>
              <a:t>USA (1941)</a:t>
            </a:r>
          </a:p>
          <a:p>
            <a:pPr eaLnBrk="1" hangingPunct="1"/>
            <a:r>
              <a:rPr lang="sv-SE" altLang="sv-SE">
                <a:ea typeface="ＭＳ Ｐゴシック" panose="020B0600070205080204" pitchFamily="34" charset="-128"/>
              </a:rPr>
              <a:t>Kanada</a:t>
            </a:r>
          </a:p>
        </p:txBody>
      </p:sp>
      <p:sp>
        <p:nvSpPr>
          <p:cNvPr id="10245" name="Text Placeholder 4">
            <a:extLst>
              <a:ext uri="{FF2B5EF4-FFF2-40B4-BE49-F238E27FC236}">
                <a16:creationId xmlns:a16="http://schemas.microsoft.com/office/drawing/2014/main" id="{970ABA0C-0492-0A49-A280-47E70B7A9399}"/>
              </a:ext>
            </a:extLst>
          </p:cNvPr>
          <p:cNvSpPr>
            <a:spLocks noGrp="1"/>
          </p:cNvSpPr>
          <p:nvPr>
            <p:ph type="body" sz="quarter" idx="3"/>
          </p:nvPr>
        </p:nvSpPr>
        <p:spPr>
          <a:xfrm>
            <a:off x="4645025" y="1698625"/>
            <a:ext cx="4041775" cy="715963"/>
          </a:xfrm>
        </p:spPr>
        <p:txBody>
          <a:bodyPr/>
          <a:lstStyle/>
          <a:p>
            <a:pPr eaLnBrk="1" hangingPunct="1"/>
            <a:r>
              <a:rPr lang="sv-SE" altLang="sv-SE" cap="none">
                <a:ea typeface="ＭＳ Ｐゴシック" panose="020B0600070205080204" pitchFamily="34" charset="-128"/>
              </a:rPr>
              <a:t>AXELMAKTERNA</a:t>
            </a:r>
          </a:p>
        </p:txBody>
      </p:sp>
      <p:sp>
        <p:nvSpPr>
          <p:cNvPr id="10246" name="Content Placeholder 5">
            <a:extLst>
              <a:ext uri="{FF2B5EF4-FFF2-40B4-BE49-F238E27FC236}">
                <a16:creationId xmlns:a16="http://schemas.microsoft.com/office/drawing/2014/main" id="{E850D37E-8EE0-5E4A-BDA1-6E3F6B9A9EEE}"/>
              </a:ext>
            </a:extLst>
          </p:cNvPr>
          <p:cNvSpPr>
            <a:spLocks noGrp="1"/>
          </p:cNvSpPr>
          <p:nvPr>
            <p:ph sz="quarter" idx="4"/>
          </p:nvPr>
        </p:nvSpPr>
        <p:spPr>
          <a:xfrm>
            <a:off x="4645025" y="2449513"/>
            <a:ext cx="4041775" cy="3951287"/>
          </a:xfrm>
        </p:spPr>
        <p:txBody>
          <a:bodyPr/>
          <a:lstStyle/>
          <a:p>
            <a:pPr eaLnBrk="1" hangingPunct="1"/>
            <a:r>
              <a:rPr lang="sv-SE" altLang="sv-SE">
                <a:ea typeface="ＭＳ Ｐゴシック" panose="020B0600070205080204" pitchFamily="34" charset="-128"/>
              </a:rPr>
              <a:t>Tyskland</a:t>
            </a:r>
          </a:p>
          <a:p>
            <a:pPr eaLnBrk="1" hangingPunct="1"/>
            <a:r>
              <a:rPr lang="sv-SE" altLang="sv-SE">
                <a:ea typeface="ＭＳ Ｐゴシック" panose="020B0600070205080204" pitchFamily="34" charset="-128"/>
              </a:rPr>
              <a:t>Italien (1940 - 1943)</a:t>
            </a:r>
          </a:p>
          <a:p>
            <a:pPr eaLnBrk="1" hangingPunct="1"/>
            <a:r>
              <a:rPr lang="sv-SE" altLang="sv-SE">
                <a:ea typeface="ＭＳ Ｐゴシック" panose="020B0600070205080204" pitchFamily="34" charset="-128"/>
              </a:rPr>
              <a:t>Japan</a:t>
            </a:r>
          </a:p>
          <a:p>
            <a:pPr eaLnBrk="1" hangingPunct="1">
              <a:buFont typeface="Wingdings 2" pitchFamily="2" charset="2"/>
              <a:buNone/>
            </a:pPr>
            <a:endParaRPr lang="sv-SE" altLang="sv-SE">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4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F02140-86F2-3141-9B04-7A7F42B110B4}"/>
              </a:ext>
            </a:extLst>
          </p:cNvPr>
          <p:cNvSpPr>
            <a:spLocks noGrp="1"/>
          </p:cNvSpPr>
          <p:nvPr>
            <p:ph type="title"/>
          </p:nvPr>
        </p:nvSpPr>
        <p:spPr>
          <a:xfrm>
            <a:off x="107504" y="1"/>
            <a:ext cx="8928992" cy="1268759"/>
          </a:xfrm>
        </p:spPr>
        <p:txBody>
          <a:bodyPr>
            <a:normAutofit fontScale="90000"/>
          </a:bodyPr>
          <a:lstStyle/>
          <a:p>
            <a:r>
              <a:rPr lang="sv-SE" sz="2800" dirty="0"/>
              <a:t>Varför reagerade inte omvärlden på att nazisterna tog över nya områden och byggde </a:t>
            </a:r>
            <a:r>
              <a:rPr lang="sv-SE" sz="2800" dirty="0" err="1"/>
              <a:t>armèn</a:t>
            </a:r>
            <a:r>
              <a:rPr lang="sv-SE" sz="2800" dirty="0"/>
              <a:t>? </a:t>
            </a:r>
          </a:p>
        </p:txBody>
      </p:sp>
      <p:sp>
        <p:nvSpPr>
          <p:cNvPr id="3" name="Platshållare för text 2">
            <a:extLst>
              <a:ext uri="{FF2B5EF4-FFF2-40B4-BE49-F238E27FC236}">
                <a16:creationId xmlns:a16="http://schemas.microsoft.com/office/drawing/2014/main" id="{09A32152-99DE-1B43-87C0-99E6A942E1B2}"/>
              </a:ext>
            </a:extLst>
          </p:cNvPr>
          <p:cNvSpPr>
            <a:spLocks noGrp="1"/>
          </p:cNvSpPr>
          <p:nvPr>
            <p:ph type="body" idx="1"/>
          </p:nvPr>
        </p:nvSpPr>
        <p:spPr>
          <a:xfrm>
            <a:off x="455613" y="1698987"/>
            <a:ext cx="4041775" cy="505877"/>
          </a:xfrm>
        </p:spPr>
        <p:txBody>
          <a:bodyPr/>
          <a:lstStyle/>
          <a:p>
            <a:r>
              <a:rPr lang="sv-SE" sz="1800" dirty="0"/>
              <a:t>VARFÖR?</a:t>
            </a:r>
          </a:p>
        </p:txBody>
      </p:sp>
      <p:sp>
        <p:nvSpPr>
          <p:cNvPr id="4" name="Platshållare för innehåll 3">
            <a:extLst>
              <a:ext uri="{FF2B5EF4-FFF2-40B4-BE49-F238E27FC236}">
                <a16:creationId xmlns:a16="http://schemas.microsoft.com/office/drawing/2014/main" id="{D538EAB7-441E-2443-AD20-C7EAAD93C833}"/>
              </a:ext>
            </a:extLst>
          </p:cNvPr>
          <p:cNvSpPr>
            <a:spLocks noGrp="1"/>
          </p:cNvSpPr>
          <p:nvPr>
            <p:ph sz="half" idx="2"/>
          </p:nvPr>
        </p:nvSpPr>
        <p:spPr>
          <a:xfrm>
            <a:off x="457200" y="2204864"/>
            <a:ext cx="4040188" cy="4195936"/>
          </a:xfrm>
        </p:spPr>
        <p:txBody>
          <a:bodyPr/>
          <a:lstStyle/>
          <a:p>
            <a:r>
              <a:rPr lang="sv-SE" dirty="0"/>
              <a:t>Chamberlain var mesig, Hitler körde över honom!</a:t>
            </a:r>
          </a:p>
          <a:p>
            <a:r>
              <a:rPr lang="sv-SE" dirty="0"/>
              <a:t>Hitler tilläts ta tysktalande områden trots förbud enligt V-freden. </a:t>
            </a:r>
          </a:p>
          <a:p>
            <a:r>
              <a:rPr lang="sv-SE" dirty="0"/>
              <a:t>Folket var trötta på krig, pallade inte gå i krig för att hjälpa andra. </a:t>
            </a:r>
          </a:p>
          <a:p>
            <a:r>
              <a:rPr lang="sv-SE" dirty="0"/>
              <a:t>Om Hitler får några områden så lugnar han sig nog? </a:t>
            </a:r>
          </a:p>
        </p:txBody>
      </p:sp>
      <p:sp>
        <p:nvSpPr>
          <p:cNvPr id="5" name="Platshållare för text 4">
            <a:extLst>
              <a:ext uri="{FF2B5EF4-FFF2-40B4-BE49-F238E27FC236}">
                <a16:creationId xmlns:a16="http://schemas.microsoft.com/office/drawing/2014/main" id="{3EE9B3B1-430E-F74A-A715-81AA3E5D22A0}"/>
              </a:ext>
            </a:extLst>
          </p:cNvPr>
          <p:cNvSpPr>
            <a:spLocks noGrp="1"/>
          </p:cNvSpPr>
          <p:nvPr>
            <p:ph type="body" sz="quarter" idx="3"/>
          </p:nvPr>
        </p:nvSpPr>
        <p:spPr/>
        <p:txBody>
          <a:bodyPr/>
          <a:lstStyle/>
          <a:p>
            <a:r>
              <a:rPr lang="sv-SE" sz="1800" dirty="0"/>
              <a:t>Vad ledde det till?</a:t>
            </a:r>
          </a:p>
        </p:txBody>
      </p:sp>
      <p:sp>
        <p:nvSpPr>
          <p:cNvPr id="6" name="Platshållare för innehåll 5">
            <a:extLst>
              <a:ext uri="{FF2B5EF4-FFF2-40B4-BE49-F238E27FC236}">
                <a16:creationId xmlns:a16="http://schemas.microsoft.com/office/drawing/2014/main" id="{57E6941D-51D4-624A-A393-9AD59A3B5607}"/>
              </a:ext>
            </a:extLst>
          </p:cNvPr>
          <p:cNvSpPr>
            <a:spLocks noGrp="1"/>
          </p:cNvSpPr>
          <p:nvPr>
            <p:ph sz="quarter" idx="4"/>
          </p:nvPr>
        </p:nvSpPr>
        <p:spPr/>
        <p:txBody>
          <a:bodyPr/>
          <a:lstStyle/>
          <a:p>
            <a:r>
              <a:rPr lang="sv-SE" dirty="0"/>
              <a:t>Hitler fick återigen kontroll på områden med järnmalm för att bygga vapen till armén. </a:t>
            </a:r>
          </a:p>
          <a:p>
            <a:r>
              <a:rPr lang="sv-SE" dirty="0"/>
              <a:t>Hitler visade tyskarna att de andra länderna var rädda för honom så han blev poppis. </a:t>
            </a:r>
          </a:p>
          <a:p>
            <a:r>
              <a:rPr lang="sv-SE" dirty="0"/>
              <a:t>Hitler tog över Österrike utan motstånd. </a:t>
            </a:r>
          </a:p>
          <a:p>
            <a:pPr marL="119062" indent="0">
              <a:buNone/>
            </a:pPr>
            <a:endParaRPr lang="sv-SE" dirty="0"/>
          </a:p>
        </p:txBody>
      </p:sp>
    </p:spTree>
    <p:extLst>
      <p:ext uri="{BB962C8B-B14F-4D97-AF65-F5344CB8AC3E}">
        <p14:creationId xmlns:p14="http://schemas.microsoft.com/office/powerpoint/2010/main" val="12783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F9C745-03EA-8C4B-AEE3-32152E024E06}"/>
              </a:ext>
            </a:extLst>
          </p:cNvPr>
          <p:cNvSpPr>
            <a:spLocks noGrp="1"/>
          </p:cNvSpPr>
          <p:nvPr>
            <p:ph type="title"/>
          </p:nvPr>
        </p:nvSpPr>
        <p:spPr/>
        <p:txBody>
          <a:bodyPr/>
          <a:lstStyle/>
          <a:p>
            <a:r>
              <a:rPr lang="sv-SE" dirty="0"/>
              <a:t>Peace in </a:t>
            </a:r>
            <a:r>
              <a:rPr lang="sv-SE" dirty="0" err="1"/>
              <a:t>our</a:t>
            </a:r>
            <a:r>
              <a:rPr lang="sv-SE" dirty="0"/>
              <a:t> </a:t>
            </a:r>
            <a:r>
              <a:rPr lang="sv-SE" dirty="0" err="1"/>
              <a:t>time</a:t>
            </a:r>
            <a:r>
              <a:rPr lang="sv-SE" dirty="0"/>
              <a:t>!</a:t>
            </a:r>
          </a:p>
        </p:txBody>
      </p:sp>
      <p:sp>
        <p:nvSpPr>
          <p:cNvPr id="3" name="Platshållare för text 2">
            <a:extLst>
              <a:ext uri="{FF2B5EF4-FFF2-40B4-BE49-F238E27FC236}">
                <a16:creationId xmlns:a16="http://schemas.microsoft.com/office/drawing/2014/main" id="{83B78947-2719-3540-ACBB-D632E674EA3A}"/>
              </a:ext>
            </a:extLst>
          </p:cNvPr>
          <p:cNvSpPr>
            <a:spLocks noGrp="1"/>
          </p:cNvSpPr>
          <p:nvPr>
            <p:ph type="body" idx="1"/>
          </p:nvPr>
        </p:nvSpPr>
        <p:spPr/>
        <p:txBody>
          <a:bodyPr/>
          <a:lstStyle/>
          <a:p>
            <a:r>
              <a:rPr lang="sv-SE" dirty="0"/>
              <a:t>Nu har jag skapat fred!</a:t>
            </a:r>
          </a:p>
        </p:txBody>
      </p:sp>
      <p:sp>
        <p:nvSpPr>
          <p:cNvPr id="4" name="Platshållare för innehåll 3">
            <a:extLst>
              <a:ext uri="{FF2B5EF4-FFF2-40B4-BE49-F238E27FC236}">
                <a16:creationId xmlns:a16="http://schemas.microsoft.com/office/drawing/2014/main" id="{BCC2B220-5EBC-924E-8594-978EBC703B54}"/>
              </a:ext>
            </a:extLst>
          </p:cNvPr>
          <p:cNvSpPr>
            <a:spLocks noGrp="1"/>
          </p:cNvSpPr>
          <p:nvPr>
            <p:ph sz="half" idx="2"/>
          </p:nvPr>
        </p:nvSpPr>
        <p:spPr/>
        <p:txBody>
          <a:bodyPr/>
          <a:lstStyle/>
          <a:p>
            <a:endParaRPr lang="sv-SE"/>
          </a:p>
        </p:txBody>
      </p:sp>
      <p:sp>
        <p:nvSpPr>
          <p:cNvPr id="5" name="Platshållare för text 4">
            <a:extLst>
              <a:ext uri="{FF2B5EF4-FFF2-40B4-BE49-F238E27FC236}">
                <a16:creationId xmlns:a16="http://schemas.microsoft.com/office/drawing/2014/main" id="{5C2AA8F6-3D1E-A84E-8CDB-6AF9667A5E61}"/>
              </a:ext>
            </a:extLst>
          </p:cNvPr>
          <p:cNvSpPr>
            <a:spLocks noGrp="1"/>
          </p:cNvSpPr>
          <p:nvPr>
            <p:ph type="body" sz="quarter" idx="3"/>
          </p:nvPr>
        </p:nvSpPr>
        <p:spPr>
          <a:xfrm>
            <a:off x="4645025" y="1438521"/>
            <a:ext cx="4041775" cy="975822"/>
          </a:xfrm>
        </p:spPr>
        <p:txBody>
          <a:bodyPr/>
          <a:lstStyle/>
          <a:p>
            <a:r>
              <a:rPr lang="sv-SE" dirty="0"/>
              <a:t>Haha– han är lättlurad. Och mig vill de ge fredspris</a:t>
            </a:r>
          </a:p>
        </p:txBody>
      </p:sp>
      <p:sp>
        <p:nvSpPr>
          <p:cNvPr id="6" name="Platshållare för innehåll 5">
            <a:extLst>
              <a:ext uri="{FF2B5EF4-FFF2-40B4-BE49-F238E27FC236}">
                <a16:creationId xmlns:a16="http://schemas.microsoft.com/office/drawing/2014/main" id="{321BD876-B881-9349-8EC6-F8709CEFABD1}"/>
              </a:ext>
            </a:extLst>
          </p:cNvPr>
          <p:cNvSpPr>
            <a:spLocks noGrp="1"/>
          </p:cNvSpPr>
          <p:nvPr>
            <p:ph sz="quarter" idx="4"/>
          </p:nvPr>
        </p:nvSpPr>
        <p:spPr/>
        <p:txBody>
          <a:bodyPr/>
          <a:lstStyle/>
          <a:p>
            <a:endParaRPr lang="sv-SE"/>
          </a:p>
        </p:txBody>
      </p:sp>
      <p:pic>
        <p:nvPicPr>
          <p:cNvPr id="8" name="Bildobjekt 7">
            <a:extLst>
              <a:ext uri="{FF2B5EF4-FFF2-40B4-BE49-F238E27FC236}">
                <a16:creationId xmlns:a16="http://schemas.microsoft.com/office/drawing/2014/main" id="{AE7414DD-1B75-B245-A8CC-533002D5CC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431" y="2414342"/>
            <a:ext cx="4041775" cy="3829721"/>
          </a:xfrm>
          <a:prstGeom prst="rect">
            <a:avLst/>
          </a:prstGeom>
        </p:spPr>
      </p:pic>
      <p:pic>
        <p:nvPicPr>
          <p:cNvPr id="10" name="Bildobjekt 9">
            <a:extLst>
              <a:ext uri="{FF2B5EF4-FFF2-40B4-BE49-F238E27FC236}">
                <a16:creationId xmlns:a16="http://schemas.microsoft.com/office/drawing/2014/main" id="{409967D0-6B6D-6C42-9BF8-FC5EE60507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9619" y="2449512"/>
            <a:ext cx="4647133" cy="3643784"/>
          </a:xfrm>
          <a:prstGeom prst="rect">
            <a:avLst/>
          </a:prstGeom>
        </p:spPr>
      </p:pic>
    </p:spTree>
    <p:extLst>
      <p:ext uri="{BB962C8B-B14F-4D97-AF65-F5344CB8AC3E}">
        <p14:creationId xmlns:p14="http://schemas.microsoft.com/office/powerpoint/2010/main" val="12541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9E0DAA-E610-D140-8A64-AADFA41984E3}"/>
              </a:ext>
            </a:extLst>
          </p:cNvPr>
          <p:cNvSpPr>
            <a:spLocks noGrp="1"/>
          </p:cNvSpPr>
          <p:nvPr>
            <p:ph type="title"/>
          </p:nvPr>
        </p:nvSpPr>
        <p:spPr>
          <a:xfrm>
            <a:off x="1043608" y="260648"/>
            <a:ext cx="8229600" cy="1058827"/>
          </a:xfrm>
        </p:spPr>
        <p:txBody>
          <a:bodyPr>
            <a:normAutofit/>
          </a:bodyPr>
          <a:lstStyle/>
          <a:p>
            <a:r>
              <a:rPr lang="sv-SE" sz="2800" dirty="0"/>
              <a:t>Vad tyckte Österrikarna om att Hitler tog över deras </a:t>
            </a:r>
            <a:r>
              <a:rPr lang="sv-SE" sz="2800" dirty="0" err="1"/>
              <a:t>lanf</a:t>
            </a:r>
            <a:r>
              <a:rPr lang="sv-SE" sz="2800" dirty="0"/>
              <a:t> 1938??</a:t>
            </a:r>
          </a:p>
        </p:txBody>
      </p:sp>
      <p:sp>
        <p:nvSpPr>
          <p:cNvPr id="3" name="Platshållare för text 2">
            <a:extLst>
              <a:ext uri="{FF2B5EF4-FFF2-40B4-BE49-F238E27FC236}">
                <a16:creationId xmlns:a16="http://schemas.microsoft.com/office/drawing/2014/main" id="{28905AD1-BF00-6049-98DF-B1A7F81FAF27}"/>
              </a:ext>
            </a:extLst>
          </p:cNvPr>
          <p:cNvSpPr>
            <a:spLocks noGrp="1"/>
          </p:cNvSpPr>
          <p:nvPr>
            <p:ph type="body" idx="1"/>
          </p:nvPr>
        </p:nvSpPr>
        <p:spPr/>
        <p:txBody>
          <a:bodyPr/>
          <a:lstStyle/>
          <a:p>
            <a:r>
              <a:rPr lang="sv-SE" dirty="0"/>
              <a:t>Många var glada</a:t>
            </a:r>
          </a:p>
        </p:txBody>
      </p:sp>
      <p:sp>
        <p:nvSpPr>
          <p:cNvPr id="4" name="Platshållare för innehåll 3">
            <a:extLst>
              <a:ext uri="{FF2B5EF4-FFF2-40B4-BE49-F238E27FC236}">
                <a16:creationId xmlns:a16="http://schemas.microsoft.com/office/drawing/2014/main" id="{57B56983-3CA3-3C43-B552-80FCACC506FD}"/>
              </a:ext>
            </a:extLst>
          </p:cNvPr>
          <p:cNvSpPr>
            <a:spLocks noGrp="1"/>
          </p:cNvSpPr>
          <p:nvPr>
            <p:ph sz="half" idx="2"/>
          </p:nvPr>
        </p:nvSpPr>
        <p:spPr/>
        <p:txBody>
          <a:bodyPr/>
          <a:lstStyle/>
          <a:p>
            <a:r>
              <a:rPr lang="sv-SE" dirty="0"/>
              <a:t>De</a:t>
            </a:r>
          </a:p>
        </p:txBody>
      </p:sp>
      <p:sp>
        <p:nvSpPr>
          <p:cNvPr id="5" name="Platshållare för text 4">
            <a:extLst>
              <a:ext uri="{FF2B5EF4-FFF2-40B4-BE49-F238E27FC236}">
                <a16:creationId xmlns:a16="http://schemas.microsoft.com/office/drawing/2014/main" id="{44DC8C5A-02AB-9848-95FA-5E90A2C1F27D}"/>
              </a:ext>
            </a:extLst>
          </p:cNvPr>
          <p:cNvSpPr>
            <a:spLocks noGrp="1"/>
          </p:cNvSpPr>
          <p:nvPr>
            <p:ph type="body" sz="quarter" idx="3"/>
          </p:nvPr>
        </p:nvSpPr>
        <p:spPr/>
        <p:txBody>
          <a:bodyPr/>
          <a:lstStyle/>
          <a:p>
            <a:r>
              <a:rPr lang="sv-SE" dirty="0"/>
              <a:t>Att han tog över</a:t>
            </a:r>
          </a:p>
        </p:txBody>
      </p:sp>
      <p:sp>
        <p:nvSpPr>
          <p:cNvPr id="6" name="Platshållare för innehåll 5">
            <a:extLst>
              <a:ext uri="{FF2B5EF4-FFF2-40B4-BE49-F238E27FC236}">
                <a16:creationId xmlns:a16="http://schemas.microsoft.com/office/drawing/2014/main" id="{FEAB0CC3-1B01-8149-91D6-C4BB6D9EC4BA}"/>
              </a:ext>
            </a:extLst>
          </p:cNvPr>
          <p:cNvSpPr>
            <a:spLocks noGrp="1"/>
          </p:cNvSpPr>
          <p:nvPr>
            <p:ph sz="quarter" idx="4"/>
          </p:nvPr>
        </p:nvSpPr>
        <p:spPr/>
        <p:txBody>
          <a:bodyPr/>
          <a:lstStyle/>
          <a:p>
            <a:endParaRPr lang="sv-SE" dirty="0"/>
          </a:p>
        </p:txBody>
      </p:sp>
      <p:pic>
        <p:nvPicPr>
          <p:cNvPr id="8" name="Bildobjekt 7">
            <a:extLst>
              <a:ext uri="{FF2B5EF4-FFF2-40B4-BE49-F238E27FC236}">
                <a16:creationId xmlns:a16="http://schemas.microsoft.com/office/drawing/2014/main" id="{934A9ADB-67F3-F740-B2DC-CC1B2F0378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1043" y="2414342"/>
            <a:ext cx="4163393" cy="3390922"/>
          </a:xfrm>
          <a:prstGeom prst="rect">
            <a:avLst/>
          </a:prstGeom>
        </p:spPr>
      </p:pic>
      <p:pic>
        <p:nvPicPr>
          <p:cNvPr id="10" name="Bildobjekt 9">
            <a:extLst>
              <a:ext uri="{FF2B5EF4-FFF2-40B4-BE49-F238E27FC236}">
                <a16:creationId xmlns:a16="http://schemas.microsoft.com/office/drawing/2014/main" id="{8EA94CE9-90FB-5F49-859F-C1261768A0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414342"/>
            <a:ext cx="4293446" cy="3606946"/>
          </a:xfrm>
          <a:prstGeom prst="rect">
            <a:avLst/>
          </a:prstGeom>
        </p:spPr>
      </p:pic>
    </p:spTree>
    <p:extLst>
      <p:ext uri="{BB962C8B-B14F-4D97-AF65-F5344CB8AC3E}">
        <p14:creationId xmlns:p14="http://schemas.microsoft.com/office/powerpoint/2010/main" val="216603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8BACC-092E-FC44-84FD-496EEC8155FF}"/>
              </a:ext>
            </a:extLst>
          </p:cNvPr>
          <p:cNvSpPr>
            <a:spLocks noGrp="1"/>
          </p:cNvSpPr>
          <p:nvPr>
            <p:ph type="title"/>
          </p:nvPr>
        </p:nvSpPr>
        <p:spPr>
          <a:xfrm>
            <a:off x="457200" y="152400"/>
            <a:ext cx="8229600" cy="1251062"/>
          </a:xfrm>
        </p:spPr>
        <p:txBody>
          <a:bodyPr>
            <a:normAutofit/>
          </a:bodyPr>
          <a:lstStyle/>
          <a:p>
            <a:pPr eaLnBrk="1" fontAlgn="auto" hangingPunct="1">
              <a:spcAft>
                <a:spcPts val="0"/>
              </a:spcAft>
              <a:defRPr/>
            </a:pPr>
            <a:r>
              <a:rPr lang="sv-SE" sz="2400" dirty="0" err="1">
                <a:solidFill>
                  <a:schemeClr val="accent1">
                    <a:satMod val="150000"/>
                  </a:schemeClr>
                </a:solidFill>
                <a:ea typeface="+mj-ea"/>
              </a:rPr>
              <a:t>Blitzen</a:t>
            </a:r>
            <a:r>
              <a:rPr lang="sv-SE" sz="2400" dirty="0">
                <a:solidFill>
                  <a:schemeClr val="accent1">
                    <a:satMod val="150000"/>
                  </a:schemeClr>
                </a:solidFill>
                <a:ea typeface="+mj-ea"/>
              </a:rPr>
              <a:t>: Hur kunde Tyskland vinna krig så enkelt i början?</a:t>
            </a:r>
          </a:p>
        </p:txBody>
      </p:sp>
      <p:pic>
        <p:nvPicPr>
          <p:cNvPr id="12291" name="Content Placeholder 4" descr="blitzen.jpg">
            <a:extLst>
              <a:ext uri="{FF2B5EF4-FFF2-40B4-BE49-F238E27FC236}">
                <a16:creationId xmlns:a16="http://schemas.microsoft.com/office/drawing/2014/main" id="{4627DAB3-87C8-F445-8776-0E081E08981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66750" y="2471738"/>
            <a:ext cx="3619500" cy="3228975"/>
          </a:xfrm>
        </p:spPr>
      </p:pic>
      <p:sp>
        <p:nvSpPr>
          <p:cNvPr id="15364" name="Content Placeholder 3">
            <a:extLst>
              <a:ext uri="{FF2B5EF4-FFF2-40B4-BE49-F238E27FC236}">
                <a16:creationId xmlns:a16="http://schemas.microsoft.com/office/drawing/2014/main" id="{DEE4226D-FE52-DB47-9A71-D2ADC6BE81DC}"/>
              </a:ext>
            </a:extLst>
          </p:cNvPr>
          <p:cNvSpPr>
            <a:spLocks noGrp="1"/>
          </p:cNvSpPr>
          <p:nvPr>
            <p:ph sz="half" idx="2"/>
          </p:nvPr>
        </p:nvSpPr>
        <p:spPr>
          <a:xfrm>
            <a:off x="4648200" y="1556792"/>
            <a:ext cx="4038600" cy="5148808"/>
          </a:xfrm>
        </p:spPr>
        <p:txBody>
          <a:bodyPr/>
          <a:lstStyle/>
          <a:p>
            <a:pPr eaLnBrk="1" hangingPunct="1"/>
            <a:r>
              <a:rPr lang="sv-SE" altLang="sv-SE" dirty="0" err="1">
                <a:ea typeface="ＭＳ Ｐゴシック" panose="020B0600070205080204" pitchFamily="34" charset="-128"/>
              </a:rPr>
              <a:t>Blitzkrieg</a:t>
            </a:r>
            <a:r>
              <a:rPr lang="sv-SE" altLang="sv-SE" dirty="0">
                <a:ea typeface="ＭＳ Ｐゴシック" panose="020B0600070205080204" pitchFamily="34" charset="-128"/>
              </a:rPr>
              <a:t> är när länder attackeras som en överraskning med flygplan från luften.</a:t>
            </a:r>
          </a:p>
          <a:p>
            <a:pPr eaLnBrk="1" hangingPunct="1"/>
            <a:endParaRPr lang="sv-SE" altLang="sv-SE" dirty="0">
              <a:ea typeface="ＭＳ Ｐゴシック" panose="020B0600070205080204" pitchFamily="34" charset="-128"/>
            </a:endParaRPr>
          </a:p>
          <a:p>
            <a:pPr eaLnBrk="1" hangingPunct="1"/>
            <a:r>
              <a:rPr lang="sv-SE" altLang="sv-SE" dirty="0">
                <a:ea typeface="ＭＳ Ｐゴシック" panose="020B0600070205080204" pitchFamily="34" charset="-128"/>
              </a:rPr>
              <a:t>Från september 1940 till maj 1941 bombar Tyskland ihärdigt London och andra städer i England. Detta blir känt som </a:t>
            </a:r>
            <a:r>
              <a:rPr lang="sv-SE" altLang="sv-SE" dirty="0" err="1">
                <a:ea typeface="ＭＳ Ｐゴシック" panose="020B0600070205080204" pitchFamily="34" charset="-128"/>
              </a:rPr>
              <a:t>Blitzen</a:t>
            </a:r>
            <a:r>
              <a:rPr lang="sv-SE" altLang="sv-SE" dirty="0">
                <a:ea typeface="ＭＳ Ｐゴシック" panose="020B0600070205080204" pitchFamily="34" charset="-128"/>
              </a:rPr>
              <a:t>.</a:t>
            </a:r>
          </a:p>
          <a:p>
            <a:pPr eaLnBrk="1" hangingPunct="1"/>
            <a:endParaRPr lang="sv-SE" altLang="sv-SE"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 calcmode="lin" valueType="num">
                                      <p:cBhvr additive="base">
                                        <p:cTn id="7" dur="500" fill="hold"/>
                                        <p:tgtEl>
                                          <p:spTgt spid="153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4">
                                            <p:txEl>
                                              <p:pRg st="2" end="2"/>
                                            </p:txEl>
                                          </p:spTgt>
                                        </p:tgtEl>
                                        <p:attrNameLst>
                                          <p:attrName>style.visibility</p:attrName>
                                        </p:attrNameLst>
                                      </p:cBhvr>
                                      <p:to>
                                        <p:strVal val="visible"/>
                                      </p:to>
                                    </p:set>
                                    <p:anim calcmode="lin" valueType="num">
                                      <p:cBhvr additive="base">
                                        <p:cTn id="13" dur="500" fill="hold"/>
                                        <p:tgtEl>
                                          <p:spTgt spid="1536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AABE95-D608-1D41-8643-E0ED9413D97A}"/>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Det var så det startade...</a:t>
            </a:r>
          </a:p>
        </p:txBody>
      </p:sp>
      <p:sp>
        <p:nvSpPr>
          <p:cNvPr id="11267" name="Content Placeholder 5">
            <a:extLst>
              <a:ext uri="{FF2B5EF4-FFF2-40B4-BE49-F238E27FC236}">
                <a16:creationId xmlns:a16="http://schemas.microsoft.com/office/drawing/2014/main" id="{9787075B-4A2E-024D-BE30-7FA5B828760B}"/>
              </a:ext>
            </a:extLst>
          </p:cNvPr>
          <p:cNvSpPr>
            <a:spLocks noGrp="1"/>
          </p:cNvSpPr>
          <p:nvPr>
            <p:ph sz="half" idx="1"/>
          </p:nvPr>
        </p:nvSpPr>
        <p:spPr>
          <a:xfrm>
            <a:off x="457200" y="1773238"/>
            <a:ext cx="4038600" cy="4624387"/>
          </a:xfrm>
        </p:spPr>
        <p:txBody>
          <a:bodyPr/>
          <a:lstStyle/>
          <a:p>
            <a:pPr eaLnBrk="1" hangingPunct="1">
              <a:buFont typeface="Wingdings 2" pitchFamily="2" charset="2"/>
              <a:buNone/>
            </a:pPr>
            <a:r>
              <a:rPr lang="sv-SE" altLang="sv-SE">
                <a:ea typeface="ＭＳ Ｐゴシック" panose="020B0600070205080204" pitchFamily="34" charset="-128"/>
              </a:rPr>
              <a:t>	På morgonen den 1 september 1939 tågar tyska trupper över gränsen till Polen. Detta blir för mycket för Storbritannien, och Frankrike som förklarar krig mot Tyskland.</a:t>
            </a:r>
          </a:p>
        </p:txBody>
      </p:sp>
      <p:pic>
        <p:nvPicPr>
          <p:cNvPr id="11268" name="Content Placeholder 7" descr="tyskar i polen 1939.jpg">
            <a:extLst>
              <a:ext uri="{FF2B5EF4-FFF2-40B4-BE49-F238E27FC236}">
                <a16:creationId xmlns:a16="http://schemas.microsoft.com/office/drawing/2014/main" id="{CFFD0E18-5B18-5444-A6CA-09C3376FF13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00625" y="2143125"/>
            <a:ext cx="3644900" cy="3376613"/>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B2698-34EC-FB42-8C4C-D99D19FDE0F7}"/>
              </a:ext>
            </a:extLst>
          </p:cNvPr>
          <p:cNvSpPr>
            <a:spLocks noGrp="1"/>
          </p:cNvSpPr>
          <p:nvPr>
            <p:ph type="title"/>
          </p:nvPr>
        </p:nvSpPr>
        <p:spPr>
          <a:xfrm>
            <a:off x="457200" y="152400"/>
            <a:ext cx="8229600" cy="1251062"/>
          </a:xfrm>
        </p:spPr>
        <p:txBody>
          <a:bodyPr/>
          <a:lstStyle/>
          <a:p>
            <a:pPr eaLnBrk="1" fontAlgn="auto" hangingPunct="1">
              <a:spcAft>
                <a:spcPts val="0"/>
              </a:spcAft>
              <a:defRPr/>
            </a:pPr>
            <a:r>
              <a:rPr lang="sv-SE" dirty="0">
                <a:solidFill>
                  <a:schemeClr val="accent1">
                    <a:satMod val="150000"/>
                  </a:schemeClr>
                </a:solidFill>
                <a:ea typeface="+mj-ea"/>
              </a:rPr>
              <a:t>Danmark och Norge</a:t>
            </a:r>
          </a:p>
        </p:txBody>
      </p:sp>
      <p:sp>
        <p:nvSpPr>
          <p:cNvPr id="13315" name="Content Placeholder 2">
            <a:extLst>
              <a:ext uri="{FF2B5EF4-FFF2-40B4-BE49-F238E27FC236}">
                <a16:creationId xmlns:a16="http://schemas.microsoft.com/office/drawing/2014/main" id="{7D1AFEC4-9AEE-1D43-8035-CBE53C06A879}"/>
              </a:ext>
            </a:extLst>
          </p:cNvPr>
          <p:cNvSpPr>
            <a:spLocks noGrp="1"/>
          </p:cNvSpPr>
          <p:nvPr>
            <p:ph sz="half" idx="1"/>
          </p:nvPr>
        </p:nvSpPr>
        <p:spPr>
          <a:xfrm>
            <a:off x="457200" y="1773238"/>
            <a:ext cx="4038600" cy="1251061"/>
          </a:xfrm>
        </p:spPr>
        <p:txBody>
          <a:bodyPr/>
          <a:lstStyle/>
          <a:p>
            <a:pPr eaLnBrk="1" hangingPunct="1">
              <a:lnSpc>
                <a:spcPct val="90000"/>
              </a:lnSpc>
              <a:buFont typeface="Wingdings 2" pitchFamily="2" charset="2"/>
              <a:buNone/>
            </a:pPr>
            <a:r>
              <a:rPr lang="sv-SE" altLang="sv-SE" dirty="0">
                <a:ea typeface="ＭＳ Ｐゴシック" panose="020B0600070205080204" pitchFamily="34" charset="-128"/>
              </a:rPr>
              <a:t>	Den 9 april 1940 invaderar Tyskland Danmark och Norge. </a:t>
            </a:r>
          </a:p>
          <a:p>
            <a:pPr eaLnBrk="1" hangingPunct="1">
              <a:lnSpc>
                <a:spcPct val="90000"/>
              </a:lnSpc>
              <a:buFont typeface="Wingdings 2" pitchFamily="2" charset="2"/>
              <a:buNone/>
            </a:pPr>
            <a:endParaRPr lang="sv-SE" altLang="sv-SE" dirty="0">
              <a:ea typeface="ＭＳ Ｐゴシック" panose="020B0600070205080204" pitchFamily="34" charset="-128"/>
            </a:endParaRPr>
          </a:p>
          <a:p>
            <a:pPr eaLnBrk="1" hangingPunct="1">
              <a:lnSpc>
                <a:spcPct val="90000"/>
              </a:lnSpc>
              <a:buFont typeface="Wingdings 2" pitchFamily="2" charset="2"/>
              <a:buNone/>
            </a:pPr>
            <a:r>
              <a:rPr lang="sv-SE" altLang="sv-SE" dirty="0">
                <a:ea typeface="ＭＳ Ｐゴシック" panose="020B0600070205080204" pitchFamily="34" charset="-128"/>
              </a:rPr>
              <a:t>Detta gör det för att säkerställa att järnmalm fortsätter att transporteras genom Sverige.</a:t>
            </a:r>
          </a:p>
          <a:p>
            <a:pPr eaLnBrk="1" hangingPunct="1">
              <a:lnSpc>
                <a:spcPct val="90000"/>
              </a:lnSpc>
              <a:buFont typeface="Wingdings 2" pitchFamily="2" charset="2"/>
              <a:buNone/>
            </a:pPr>
            <a:endParaRPr lang="sv-SE" altLang="sv-SE" dirty="0">
              <a:ea typeface="ＭＳ Ｐゴシック" panose="020B0600070205080204" pitchFamily="34" charset="-128"/>
            </a:endParaRPr>
          </a:p>
          <a:p>
            <a:pPr eaLnBrk="1" hangingPunct="1">
              <a:lnSpc>
                <a:spcPct val="90000"/>
              </a:lnSpc>
              <a:buFont typeface="Wingdings 2" pitchFamily="2" charset="2"/>
              <a:buNone/>
            </a:pPr>
            <a:r>
              <a:rPr lang="sv-SE" altLang="sv-SE" dirty="0">
                <a:ea typeface="ＭＳ Ｐゴシック" panose="020B0600070205080204" pitchFamily="34" charset="-128"/>
              </a:rPr>
              <a:t>Samt för att få kontroll över hamnar.  </a:t>
            </a:r>
          </a:p>
        </p:txBody>
      </p:sp>
      <p:pic>
        <p:nvPicPr>
          <p:cNvPr id="14340" name="Content Placeholder 4" descr="tysk_inmarsch_Oslo.jpg">
            <a:extLst>
              <a:ext uri="{FF2B5EF4-FFF2-40B4-BE49-F238E27FC236}">
                <a16:creationId xmlns:a16="http://schemas.microsoft.com/office/drawing/2014/main" id="{173DB0A3-1B10-0F40-B77D-C7CCC62A94B4}"/>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48200" y="2928938"/>
            <a:ext cx="4038600" cy="2263775"/>
          </a:xfrm>
        </p:spPr>
      </p:pic>
      <p:sp>
        <p:nvSpPr>
          <p:cNvPr id="3" name="Rektangel 2">
            <a:extLst>
              <a:ext uri="{FF2B5EF4-FFF2-40B4-BE49-F238E27FC236}">
                <a16:creationId xmlns:a16="http://schemas.microsoft.com/office/drawing/2014/main" id="{67C193E3-B2BD-8F4F-9F3E-18CE5C390802}"/>
              </a:ext>
            </a:extLst>
          </p:cNvPr>
          <p:cNvSpPr/>
          <p:nvPr/>
        </p:nvSpPr>
        <p:spPr>
          <a:xfrm>
            <a:off x="4572000" y="5661249"/>
            <a:ext cx="4392488" cy="830997"/>
          </a:xfrm>
          <a:prstGeom prst="rect">
            <a:avLst/>
          </a:prstGeom>
        </p:spPr>
        <p:txBody>
          <a:bodyPr wrap="square">
            <a:spAutoFit/>
          </a:bodyPr>
          <a:lstStyle/>
          <a:p>
            <a:r>
              <a:rPr lang="sv-SE" altLang="sv-SE" sz="2400" dirty="0">
                <a:ea typeface="ＭＳ Ｐゴシック" panose="020B0600070205080204" pitchFamily="34" charset="-128"/>
              </a:rPr>
              <a:t>Danmark faller direkt, Norge håller ut lite längre.</a:t>
            </a:r>
            <a:endParaRPr lang="sv-S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ppt/theme/themeOverride2.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Module</Template>
  <TotalTime>4769</TotalTime>
  <Words>847</Words>
  <Application>Microsoft Macintosh PowerPoint</Application>
  <PresentationFormat>Bildspel på skärmen (4:3)</PresentationFormat>
  <Paragraphs>81</Paragraphs>
  <Slides>21</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21</vt:i4>
      </vt:variant>
    </vt:vector>
  </HeadingPairs>
  <TitlesOfParts>
    <vt:vector size="28" baseType="lpstr">
      <vt:lpstr>Arial</vt:lpstr>
      <vt:lpstr>Calibri</vt:lpstr>
      <vt:lpstr>Georgia</vt:lpstr>
      <vt:lpstr>Wingdings</vt:lpstr>
      <vt:lpstr>Wingdings 2</vt:lpstr>
      <vt:lpstr>Wingdings 3</vt:lpstr>
      <vt:lpstr>Module</vt:lpstr>
      <vt:lpstr>Andra Världskriget</vt:lpstr>
      <vt:lpstr>PowerPoint-presentation</vt:lpstr>
      <vt:lpstr>Motståndarna</vt:lpstr>
      <vt:lpstr>Varför reagerade inte omvärlden på att nazisterna tog över nya områden och byggde armèn? </vt:lpstr>
      <vt:lpstr>Peace in our time!</vt:lpstr>
      <vt:lpstr>Vad tyckte Österrikarna om att Hitler tog över deras lanf 1938??</vt:lpstr>
      <vt:lpstr>Blitzen: Hur kunde Tyskland vinna krig så enkelt i början?</vt:lpstr>
      <vt:lpstr>Det var så det startade...</vt:lpstr>
      <vt:lpstr>Danmark och Norge</vt:lpstr>
      <vt:lpstr>Invasionen av Frankrike</vt:lpstr>
      <vt:lpstr>Slaget om Storbrittanien</vt:lpstr>
      <vt:lpstr>Operation Barbarossa</vt:lpstr>
      <vt:lpstr>Pearl Harbor</vt:lpstr>
      <vt:lpstr>Nordafrika</vt:lpstr>
      <vt:lpstr>Stalingrad - Vändpunkten</vt:lpstr>
      <vt:lpstr>Dagen D</vt:lpstr>
      <vt:lpstr>Slutstriden</vt:lpstr>
      <vt:lpstr>Förintelseläger</vt:lpstr>
      <vt:lpstr>Förintelseläger</vt:lpstr>
      <vt:lpstr>Atombomben</vt:lpstr>
      <vt:lpstr>Efter kriget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Andra Världskriget</dc:title>
  <dc:creator>Lars</dc:creator>
  <cp:lastModifiedBy>Oscar Seidler</cp:lastModifiedBy>
  <cp:revision>34</cp:revision>
  <dcterms:created xsi:type="dcterms:W3CDTF">2011-11-29T19:05:14Z</dcterms:created>
  <dcterms:modified xsi:type="dcterms:W3CDTF">2019-11-27T13:43:36Z</dcterms:modified>
</cp:coreProperties>
</file>