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3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E50DD-C3AA-4004-BF02-F24B898C21E9}" v="450" dt="2021-11-09T09:59:24.64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62" d="100"/>
          <a:sy n="62" d="100"/>
        </p:scale>
        <p:origin x="14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04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83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49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738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92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30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930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2331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59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53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348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79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38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436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58470"/>
            <a:ext cx="8428482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365" y="771434"/>
            <a:ext cx="7029270" cy="527195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086" y="933710"/>
            <a:ext cx="4751221" cy="377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75687" y="0"/>
            <a:ext cx="968312" cy="682209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4771" y="1534833"/>
            <a:ext cx="7011034" cy="91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marR="5080" indent="-259715">
              <a:lnSpc>
                <a:spcPct val="105400"/>
              </a:lnSpc>
              <a:spcBef>
                <a:spcPts val="100"/>
              </a:spcBef>
              <a:tabLst>
                <a:tab pos="2513330" algn="l"/>
                <a:tab pos="6546215" algn="l"/>
              </a:tabLst>
            </a:pPr>
            <a:r>
              <a:rPr sz="1450" spc="110" dirty="0">
                <a:solidFill>
                  <a:srgbClr val="9C628C"/>
                </a:solidFill>
                <a:latin typeface="Times New Roman"/>
                <a:cs typeface="Times New Roman"/>
              </a:rPr>
              <a:t> </a:t>
            </a:r>
            <a:r>
              <a:rPr sz="1450" spc="80" dirty="0">
                <a:solidFill>
                  <a:srgbClr val="9C628C"/>
                </a:solidFill>
                <a:latin typeface="Times New Roman"/>
                <a:cs typeface="Times New Roman"/>
              </a:rPr>
              <a:t> </a:t>
            </a:r>
            <a:r>
              <a:rPr sz="1900" spc="5" dirty="0">
                <a:solidFill>
                  <a:srgbClr val="0E0E0E"/>
                </a:solidFill>
              </a:rPr>
              <a:t>D</a:t>
            </a:r>
            <a:r>
              <a:rPr sz="1900" spc="10" dirty="0">
                <a:solidFill>
                  <a:srgbClr val="0E0E0E"/>
                </a:solidFill>
              </a:rPr>
              <a:t>e</a:t>
            </a:r>
            <a:r>
              <a:rPr sz="1900" dirty="0">
                <a:solidFill>
                  <a:srgbClr val="0E0E0E"/>
                </a:solidFill>
              </a:rPr>
              <a:t> </a:t>
            </a:r>
            <a:r>
              <a:rPr sz="1900" spc="10" dirty="0" err="1">
                <a:solidFill>
                  <a:srgbClr val="0E0E0E"/>
                </a:solidFill>
              </a:rPr>
              <a:t>som</a:t>
            </a:r>
            <a:r>
              <a:rPr sz="1900" spc="15" dirty="0">
                <a:solidFill>
                  <a:srgbClr val="0E0E0E"/>
                </a:solidFill>
              </a:rPr>
              <a:t> </a:t>
            </a:r>
            <a:r>
              <a:rPr sz="1900" spc="50" dirty="0">
                <a:solidFill>
                  <a:srgbClr val="0E0E0E"/>
                </a:solidFill>
              </a:rPr>
              <a:t>best</a:t>
            </a:r>
            <a:r>
              <a:rPr lang="sv-SE" sz="1900" spc="50" dirty="0">
                <a:solidFill>
                  <a:srgbClr val="0E0E0E"/>
                </a:solidFill>
              </a:rPr>
              <a:t>ä</a:t>
            </a:r>
            <a:r>
              <a:rPr sz="1900" spc="50" dirty="0" err="1">
                <a:solidFill>
                  <a:srgbClr val="0E0E0E"/>
                </a:solidFill>
              </a:rPr>
              <a:t>mme</a:t>
            </a:r>
            <a:r>
              <a:rPr sz="1900" spc="30" dirty="0" err="1">
                <a:solidFill>
                  <a:srgbClr val="0E0E0E"/>
                </a:solidFill>
              </a:rPr>
              <a:t>r</a:t>
            </a:r>
            <a:r>
              <a:rPr sz="1900" spc="80" dirty="0">
                <a:solidFill>
                  <a:srgbClr val="0E0E0E"/>
                </a:solidFill>
              </a:rPr>
              <a:t> </a:t>
            </a:r>
            <a:r>
              <a:rPr sz="1900" spc="20" dirty="0">
                <a:solidFill>
                  <a:srgbClr val="0E0E0E"/>
                </a:solidFill>
              </a:rPr>
              <a:t>i</a:t>
            </a:r>
            <a:r>
              <a:rPr sz="1900" dirty="0">
                <a:solidFill>
                  <a:srgbClr val="0E0E0E"/>
                </a:solidFill>
              </a:rPr>
              <a:t> </a:t>
            </a:r>
            <a:r>
              <a:rPr sz="1900" spc="-265" dirty="0">
                <a:solidFill>
                  <a:srgbClr val="0E0E0E"/>
                </a:solidFill>
              </a:rPr>
              <a:t> </a:t>
            </a:r>
            <a:r>
              <a:rPr sz="1900" spc="40" dirty="0">
                <a:solidFill>
                  <a:srgbClr val="0E0E0E"/>
                </a:solidFill>
              </a:rPr>
              <a:t>Stockhol</a:t>
            </a:r>
            <a:r>
              <a:rPr sz="1900" spc="75" dirty="0">
                <a:solidFill>
                  <a:srgbClr val="0E0E0E"/>
                </a:solidFill>
              </a:rPr>
              <a:t>m</a:t>
            </a:r>
            <a:r>
              <a:rPr sz="1900" spc="85" dirty="0">
                <a:solidFill>
                  <a:srgbClr val="0E0E0E"/>
                </a:solidFill>
              </a:rPr>
              <a:t> </a:t>
            </a:r>
            <a:r>
              <a:rPr sz="1900" spc="60" dirty="0">
                <a:solidFill>
                  <a:srgbClr val="0E0E0E"/>
                </a:solidFill>
              </a:rPr>
              <a:t>kan</a:t>
            </a:r>
            <a:r>
              <a:rPr sz="1900" spc="-105" dirty="0">
                <a:solidFill>
                  <a:srgbClr val="0E0E0E"/>
                </a:solidFill>
              </a:rPr>
              <a:t> </a:t>
            </a:r>
            <a:r>
              <a:rPr sz="1900" spc="140" dirty="0">
                <a:solidFill>
                  <a:srgbClr val="0E0E0E"/>
                </a:solidFill>
              </a:rPr>
              <a:t>int</a:t>
            </a:r>
            <a:r>
              <a:rPr sz="1900" spc="229" dirty="0">
                <a:solidFill>
                  <a:srgbClr val="0E0E0E"/>
                </a:solidFill>
              </a:rPr>
              <a:t>e</a:t>
            </a:r>
            <a:r>
              <a:rPr sz="1900" spc="-30" dirty="0">
                <a:solidFill>
                  <a:srgbClr val="0E0E0E"/>
                </a:solidFill>
              </a:rPr>
              <a:t> </a:t>
            </a:r>
            <a:r>
              <a:rPr sz="1900" spc="45" dirty="0">
                <a:solidFill>
                  <a:srgbClr val="0E0E0E"/>
                </a:solidFill>
              </a:rPr>
              <a:t>h</a:t>
            </a:r>
            <a:r>
              <a:rPr sz="1900" spc="50" dirty="0">
                <a:solidFill>
                  <a:srgbClr val="0E0E0E"/>
                </a:solidFill>
              </a:rPr>
              <a:t>a</a:t>
            </a:r>
            <a:r>
              <a:rPr sz="1900" spc="5" dirty="0">
                <a:solidFill>
                  <a:srgbClr val="0E0E0E"/>
                </a:solidFill>
              </a:rPr>
              <a:t> </a:t>
            </a:r>
            <a:r>
              <a:rPr sz="1900" spc="145" dirty="0">
                <a:solidFill>
                  <a:srgbClr val="0E0E0E"/>
                </a:solidFill>
              </a:rPr>
              <a:t>koll</a:t>
            </a:r>
            <a:r>
              <a:rPr sz="1900" spc="-95" dirty="0">
                <a:solidFill>
                  <a:srgbClr val="0E0E0E"/>
                </a:solidFill>
              </a:rPr>
              <a:t> </a:t>
            </a:r>
            <a:r>
              <a:rPr sz="1900" spc="45" dirty="0">
                <a:solidFill>
                  <a:srgbClr val="0E0E0E"/>
                </a:solidFill>
              </a:rPr>
              <a:t>p</a:t>
            </a:r>
            <a:r>
              <a:rPr sz="1900" spc="50" dirty="0">
                <a:solidFill>
                  <a:srgbClr val="0E0E0E"/>
                </a:solidFill>
              </a:rPr>
              <a:t>a</a:t>
            </a:r>
            <a:r>
              <a:rPr sz="1900" spc="-10" dirty="0">
                <a:solidFill>
                  <a:srgbClr val="0E0E0E"/>
                </a:solidFill>
              </a:rPr>
              <a:t> </a:t>
            </a:r>
            <a:r>
              <a:rPr sz="1900" spc="30" dirty="0" err="1">
                <a:solidFill>
                  <a:srgbClr val="0E0E0E"/>
                </a:solidFill>
              </a:rPr>
              <a:t>at</a:t>
            </a:r>
            <a:r>
              <a:rPr sz="1900" spc="25" dirty="0" err="1">
                <a:solidFill>
                  <a:srgbClr val="0E0E0E"/>
                </a:solidFill>
              </a:rPr>
              <a:t>t</a:t>
            </a:r>
            <a:r>
              <a:rPr lang="sv-SE" sz="1900" spc="25" dirty="0">
                <a:solidFill>
                  <a:srgbClr val="0E0E0E"/>
                </a:solidFill>
              </a:rPr>
              <a:t> allt </a:t>
            </a:r>
            <a:r>
              <a:rPr sz="1900" spc="-10" dirty="0" err="1">
                <a:solidFill>
                  <a:srgbClr val="0E0E0E"/>
                </a:solidFill>
              </a:rPr>
              <a:t>som</a:t>
            </a:r>
            <a:r>
              <a:rPr sz="1900" spc="-10" dirty="0">
                <a:solidFill>
                  <a:srgbClr val="0E0E0E"/>
                </a:solidFill>
              </a:rPr>
              <a:t>  </a:t>
            </a:r>
            <a:r>
              <a:rPr sz="1900" spc="40" dirty="0" err="1">
                <a:solidFill>
                  <a:srgbClr val="0E0E0E"/>
                </a:solidFill>
              </a:rPr>
              <a:t>beh</a:t>
            </a:r>
            <a:r>
              <a:rPr lang="sv-SE" sz="1900" spc="40" dirty="0">
                <a:solidFill>
                  <a:srgbClr val="0E0E0E"/>
                </a:solidFill>
              </a:rPr>
              <a:t>ö</a:t>
            </a:r>
            <a:r>
              <a:rPr sz="1900" spc="40" dirty="0" err="1">
                <a:solidFill>
                  <a:srgbClr val="0E0E0E"/>
                </a:solidFill>
              </a:rPr>
              <a:t>ver</a:t>
            </a:r>
            <a:r>
              <a:rPr sz="1900" spc="165" dirty="0">
                <a:solidFill>
                  <a:srgbClr val="0E0E0E"/>
                </a:solidFill>
              </a:rPr>
              <a:t> </a:t>
            </a:r>
            <a:r>
              <a:rPr sz="1900" spc="-5" dirty="0">
                <a:solidFill>
                  <a:srgbClr val="0E0E0E"/>
                </a:solidFill>
              </a:rPr>
              <a:t>g</a:t>
            </a:r>
            <a:r>
              <a:rPr lang="sv-SE" sz="1900" spc="-5" dirty="0">
                <a:solidFill>
                  <a:srgbClr val="0E0E0E"/>
                </a:solidFill>
              </a:rPr>
              <a:t>ö</a:t>
            </a:r>
            <a:r>
              <a:rPr sz="1900" spc="-5" dirty="0" err="1">
                <a:solidFill>
                  <a:srgbClr val="0E0E0E"/>
                </a:solidFill>
              </a:rPr>
              <a:t>ras</a:t>
            </a:r>
            <a:r>
              <a:rPr sz="1900" spc="-45" dirty="0">
                <a:solidFill>
                  <a:srgbClr val="0E0E0E"/>
                </a:solidFill>
              </a:rPr>
              <a:t> </a:t>
            </a:r>
            <a:r>
              <a:rPr sz="1900" dirty="0" err="1">
                <a:solidFill>
                  <a:srgbClr val="0E0E0E"/>
                </a:solidFill>
              </a:rPr>
              <a:t>i</a:t>
            </a:r>
            <a:r>
              <a:rPr sz="1900" spc="315" dirty="0">
                <a:solidFill>
                  <a:srgbClr val="0E0E0E"/>
                </a:solidFill>
              </a:rPr>
              <a:t> </a:t>
            </a:r>
            <a:r>
              <a:rPr sz="1900" spc="-5" dirty="0" err="1">
                <a:solidFill>
                  <a:srgbClr val="0E0E0E"/>
                </a:solidFill>
              </a:rPr>
              <a:t>ett</a:t>
            </a:r>
            <a:r>
              <a:rPr lang="sv-SE" sz="1900" spc="-5" dirty="0">
                <a:solidFill>
                  <a:srgbClr val="0E0E0E"/>
                </a:solidFill>
              </a:rPr>
              <a:t> land</a:t>
            </a:r>
            <a:r>
              <a:rPr sz="1900" spc="90" dirty="0">
                <a:solidFill>
                  <a:srgbClr val="0E0E0E"/>
                </a:solidFill>
              </a:rPr>
              <a:t>, </a:t>
            </a:r>
            <a:r>
              <a:rPr sz="1900" spc="85" dirty="0">
                <a:solidFill>
                  <a:srgbClr val="0E0E0E"/>
                </a:solidFill>
              </a:rPr>
              <a:t>d</a:t>
            </a:r>
            <a:r>
              <a:rPr lang="sv-SE" sz="1900" spc="85" dirty="0">
                <a:solidFill>
                  <a:srgbClr val="0E0E0E"/>
                </a:solidFill>
              </a:rPr>
              <a:t>ä</a:t>
            </a:r>
            <a:r>
              <a:rPr sz="1900" spc="85" dirty="0">
                <a:solidFill>
                  <a:srgbClr val="0E0E0E"/>
                </a:solidFill>
              </a:rPr>
              <a:t>rf</a:t>
            </a:r>
            <a:r>
              <a:rPr lang="sv-SE" sz="1900" spc="85" dirty="0">
                <a:solidFill>
                  <a:srgbClr val="0E0E0E"/>
                </a:solidFill>
              </a:rPr>
              <a:t>ö</a:t>
            </a:r>
            <a:r>
              <a:rPr sz="1900" spc="85" dirty="0">
                <a:solidFill>
                  <a:srgbClr val="0E0E0E"/>
                </a:solidFill>
              </a:rPr>
              <a:t>r </a:t>
            </a:r>
            <a:r>
              <a:rPr sz="1900" spc="75" dirty="0">
                <a:solidFill>
                  <a:srgbClr val="0E0E0E"/>
                </a:solidFill>
              </a:rPr>
              <a:t>dela</a:t>
            </a:r>
            <a:r>
              <a:rPr lang="sv-SE" sz="1900" spc="75" dirty="0">
                <a:solidFill>
                  <a:srgbClr val="0E0E0E"/>
                </a:solidFill>
              </a:rPr>
              <a:t>s landet</a:t>
            </a:r>
            <a:r>
              <a:rPr sz="1900" spc="75" dirty="0">
                <a:solidFill>
                  <a:srgbClr val="0E0E0E"/>
                </a:solidFill>
              </a:rPr>
              <a:t> </a:t>
            </a:r>
            <a:r>
              <a:rPr sz="1900" spc="60" dirty="0">
                <a:solidFill>
                  <a:srgbClr val="0E0E0E"/>
                </a:solidFill>
              </a:rPr>
              <a:t>in</a:t>
            </a:r>
            <a:r>
              <a:rPr sz="1900" spc="95" dirty="0">
                <a:solidFill>
                  <a:srgbClr val="0E0E0E"/>
                </a:solidFill>
              </a:rPr>
              <a:t> </a:t>
            </a:r>
            <a:r>
              <a:rPr sz="1900" spc="50" dirty="0" err="1">
                <a:solidFill>
                  <a:srgbClr val="0E0E0E"/>
                </a:solidFill>
              </a:rPr>
              <a:t>i</a:t>
            </a:r>
            <a:r>
              <a:rPr sz="1900" spc="55" dirty="0">
                <a:solidFill>
                  <a:srgbClr val="0E0E0E"/>
                </a:solidFill>
              </a:rPr>
              <a:t> </a:t>
            </a:r>
            <a:r>
              <a:rPr sz="1900" spc="-25" dirty="0" err="1">
                <a:solidFill>
                  <a:srgbClr val="0E0E0E"/>
                </a:solidFill>
              </a:rPr>
              <a:t>sm</a:t>
            </a:r>
            <a:r>
              <a:rPr lang="sv-SE" sz="1900" spc="-25" dirty="0">
                <a:solidFill>
                  <a:srgbClr val="0E0E0E"/>
                </a:solidFill>
              </a:rPr>
              <a:t>å</a:t>
            </a:r>
            <a:r>
              <a:rPr sz="1900" spc="-25" dirty="0">
                <a:solidFill>
                  <a:srgbClr val="0E0E0E"/>
                </a:solidFill>
              </a:rPr>
              <a:t> </a:t>
            </a:r>
            <a:r>
              <a:rPr sz="1900" spc="-20" dirty="0">
                <a:solidFill>
                  <a:srgbClr val="0E0E0E"/>
                </a:solidFill>
              </a:rPr>
              <a:t> </a:t>
            </a:r>
            <a:r>
              <a:rPr sz="1900" spc="65" dirty="0">
                <a:solidFill>
                  <a:srgbClr val="0E0E0E"/>
                </a:solidFill>
              </a:rPr>
              <a:t>enheter</a:t>
            </a:r>
            <a:r>
              <a:rPr sz="1900" spc="140" dirty="0">
                <a:solidFill>
                  <a:srgbClr val="0E0E0E"/>
                </a:solidFill>
              </a:rPr>
              <a:t> </a:t>
            </a:r>
            <a:r>
              <a:rPr sz="1900" spc="-15" dirty="0" err="1">
                <a:solidFill>
                  <a:srgbClr val="0E0E0E"/>
                </a:solidFill>
              </a:rPr>
              <a:t>som</a:t>
            </a:r>
            <a:r>
              <a:rPr sz="1900" spc="80" dirty="0">
                <a:solidFill>
                  <a:srgbClr val="0E0E0E"/>
                </a:solidFill>
              </a:rPr>
              <a:t> </a:t>
            </a:r>
            <a:r>
              <a:rPr sz="1900" spc="60" dirty="0" err="1">
                <a:solidFill>
                  <a:srgbClr val="0E0E0E"/>
                </a:solidFill>
              </a:rPr>
              <a:t>sk</a:t>
            </a:r>
            <a:r>
              <a:rPr lang="sv-SE" sz="1900" spc="60" dirty="0">
                <a:solidFill>
                  <a:srgbClr val="0E0E0E"/>
                </a:solidFill>
              </a:rPr>
              <a:t>ö</a:t>
            </a:r>
            <a:r>
              <a:rPr sz="1900" spc="60" dirty="0" err="1">
                <a:solidFill>
                  <a:srgbClr val="0E0E0E"/>
                </a:solidFill>
              </a:rPr>
              <a:t>ter</a:t>
            </a:r>
            <a:r>
              <a:rPr sz="1900" spc="110" dirty="0">
                <a:solidFill>
                  <a:srgbClr val="0E0E0E"/>
                </a:solidFill>
              </a:rPr>
              <a:t> </a:t>
            </a:r>
            <a:r>
              <a:rPr sz="1900" spc="-20" dirty="0">
                <a:solidFill>
                  <a:srgbClr val="0E0E0E"/>
                </a:solidFill>
              </a:rPr>
              <a:t>vissa</a:t>
            </a:r>
            <a:r>
              <a:rPr sz="1900" spc="60" dirty="0">
                <a:solidFill>
                  <a:srgbClr val="0E0E0E"/>
                </a:solidFill>
              </a:rPr>
              <a:t> </a:t>
            </a:r>
            <a:r>
              <a:rPr sz="1900" spc="15" dirty="0">
                <a:solidFill>
                  <a:srgbClr val="0E0E0E"/>
                </a:solidFill>
              </a:rPr>
              <a:t>saker</a:t>
            </a:r>
            <a:r>
              <a:rPr sz="1900" spc="95" dirty="0">
                <a:solidFill>
                  <a:srgbClr val="0E0E0E"/>
                </a:solidFill>
              </a:rPr>
              <a:t> </a:t>
            </a:r>
            <a:r>
              <a:rPr sz="1900" spc="75" dirty="0" err="1">
                <a:solidFill>
                  <a:srgbClr val="0E0E0E"/>
                </a:solidFill>
              </a:rPr>
              <a:t>sj</a:t>
            </a:r>
            <a:r>
              <a:rPr lang="sv-SE" sz="1900" spc="75" dirty="0">
                <a:solidFill>
                  <a:srgbClr val="0E0E0E"/>
                </a:solidFill>
              </a:rPr>
              <a:t>ä</a:t>
            </a:r>
            <a:r>
              <a:rPr sz="1900" spc="75" dirty="0" err="1">
                <a:solidFill>
                  <a:srgbClr val="0E0E0E"/>
                </a:solidFill>
              </a:rPr>
              <a:t>lva</a:t>
            </a:r>
            <a:r>
              <a:rPr sz="1900" spc="75" dirty="0">
                <a:solidFill>
                  <a:srgbClr val="0E0E0E"/>
                </a:solidFill>
              </a:rPr>
              <a:t>.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0968" y="2908191"/>
            <a:ext cx="6707505" cy="40637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59715">
              <a:lnSpc>
                <a:spcPct val="105400"/>
              </a:lnSpc>
              <a:spcBef>
                <a:spcPts val="100"/>
              </a:spcBef>
              <a:tabLst>
                <a:tab pos="5637530" algn="l"/>
              </a:tabLst>
            </a:pPr>
            <a:r>
              <a:rPr sz="1450" spc="530" dirty="0">
                <a:solidFill>
                  <a:srgbClr val="9C628C"/>
                </a:solidFill>
                <a:latin typeface="Times New Roman"/>
                <a:cs typeface="Times New Roman"/>
              </a:rPr>
              <a:t> </a:t>
            </a:r>
            <a:r>
              <a:rPr sz="1900" spc="-45" dirty="0">
                <a:solidFill>
                  <a:srgbClr val="0E0E0E"/>
                </a:solidFill>
                <a:latin typeface="Arial"/>
                <a:cs typeface="Arial"/>
              </a:rPr>
              <a:t>Vissa</a:t>
            </a:r>
            <a:r>
              <a:rPr sz="1900" spc="6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0E0E0E"/>
                </a:solidFill>
                <a:latin typeface="Arial"/>
                <a:cs typeface="Arial"/>
              </a:rPr>
              <a:t>saker</a:t>
            </a:r>
            <a:r>
              <a:rPr sz="1900" spc="16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75" dirty="0">
                <a:solidFill>
                  <a:srgbClr val="0E0E0E"/>
                </a:solidFill>
                <a:latin typeface="Arial"/>
                <a:cs typeface="Arial"/>
              </a:rPr>
              <a:t>styr </a:t>
            </a:r>
            <a:r>
              <a:rPr sz="1900" spc="40" dirty="0">
                <a:solidFill>
                  <a:srgbClr val="0E0E0E"/>
                </a:solidFill>
                <a:latin typeface="Arial"/>
                <a:cs typeface="Arial"/>
              </a:rPr>
              <a:t>riksdag</a:t>
            </a:r>
            <a:r>
              <a:rPr sz="1900" spc="-4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0E0E0E"/>
                </a:solidFill>
                <a:latin typeface="Arial"/>
                <a:cs typeface="Arial"/>
              </a:rPr>
              <a:t>och</a:t>
            </a:r>
            <a:r>
              <a:rPr sz="1900" spc="-1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65" dirty="0" err="1">
                <a:solidFill>
                  <a:srgbClr val="0E0E0E"/>
                </a:solidFill>
                <a:latin typeface="Arial"/>
                <a:cs typeface="Arial"/>
              </a:rPr>
              <a:t>regering</a:t>
            </a:r>
            <a:r>
              <a:rPr sz="1900" spc="-1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50" dirty="0">
                <a:solidFill>
                  <a:srgbClr val="0E0E0E"/>
                </a:solidFill>
                <a:latin typeface="Arial"/>
                <a:cs typeface="Arial"/>
              </a:rPr>
              <a:t>over</a:t>
            </a:r>
            <a:r>
              <a:rPr lang="sv-SE" sz="1900" spc="85" dirty="0">
                <a:solidFill>
                  <a:srgbClr val="0E0E0E"/>
                </a:solidFill>
                <a:latin typeface="Arial"/>
                <a:cs typeface="Arial"/>
              </a:rPr>
              <a:t> och de lagar och beslut som fattas där måste kommunen genomföra!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1380"/>
              </a:spcBef>
            </a:pPr>
            <a:r>
              <a:rPr sz="1450" spc="500" dirty="0">
                <a:solidFill>
                  <a:srgbClr val="9C628C"/>
                </a:solidFill>
                <a:latin typeface="Times New Roman"/>
                <a:cs typeface="Times New Roman"/>
              </a:rPr>
              <a:t> </a:t>
            </a:r>
            <a:r>
              <a:rPr sz="1900" spc="10" dirty="0">
                <a:solidFill>
                  <a:srgbClr val="0E0E0E"/>
                </a:solidFill>
                <a:latin typeface="Arial"/>
                <a:cs typeface="Arial"/>
              </a:rPr>
              <a:t>Sverige</a:t>
            </a:r>
            <a:r>
              <a:rPr sz="1900" spc="-1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sv-SE" sz="1900" spc="10" dirty="0">
                <a:solidFill>
                  <a:srgbClr val="0E0E0E"/>
                </a:solidFill>
                <a:latin typeface="Arial"/>
                <a:cs typeface="Arial"/>
              </a:rPr>
              <a:t>ä</a:t>
            </a:r>
            <a:r>
              <a:rPr sz="1900" spc="10" dirty="0">
                <a:solidFill>
                  <a:srgbClr val="0E0E0E"/>
                </a:solidFill>
                <a:latin typeface="Arial"/>
                <a:cs typeface="Arial"/>
              </a:rPr>
              <a:t>r</a:t>
            </a:r>
            <a:r>
              <a:rPr sz="1900" spc="15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95" dirty="0">
                <a:solidFill>
                  <a:srgbClr val="0E0E0E"/>
                </a:solidFill>
                <a:latin typeface="Arial"/>
                <a:cs typeface="Arial"/>
              </a:rPr>
              <a:t>indelat</a:t>
            </a:r>
            <a:r>
              <a:rPr sz="1900" spc="6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50" dirty="0">
                <a:solidFill>
                  <a:srgbClr val="0E0E0E"/>
                </a:solidFill>
                <a:latin typeface="Arial"/>
                <a:cs typeface="Arial"/>
              </a:rPr>
              <a:t>i</a:t>
            </a:r>
            <a:r>
              <a:rPr sz="1900" spc="26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0E0E0E"/>
                </a:solidFill>
                <a:latin typeface="Arial"/>
                <a:cs typeface="Arial"/>
              </a:rPr>
              <a:t>290</a:t>
            </a:r>
            <a:r>
              <a:rPr sz="1900" spc="-6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0E0E0E"/>
                </a:solidFill>
                <a:latin typeface="Arial"/>
                <a:cs typeface="Arial"/>
              </a:rPr>
              <a:t>stycken kommuner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32384">
              <a:lnSpc>
                <a:spcPct val="100000"/>
              </a:lnSpc>
              <a:spcBef>
                <a:spcPts val="1315"/>
              </a:spcBef>
            </a:pPr>
            <a:r>
              <a:rPr lang="sv-SE" sz="1900" spc="25" dirty="0">
                <a:solidFill>
                  <a:srgbClr val="0E0E0E"/>
                </a:solidFill>
                <a:latin typeface="Arial"/>
                <a:cs typeface="Arial"/>
              </a:rPr>
              <a:t>Som v</a:t>
            </a:r>
            <a:r>
              <a:rPr sz="1900" spc="25" dirty="0" err="1">
                <a:solidFill>
                  <a:srgbClr val="0E0E0E"/>
                </a:solidFill>
                <a:latin typeface="Arial"/>
                <a:cs typeface="Arial"/>
              </a:rPr>
              <a:t>arierar</a:t>
            </a:r>
            <a:r>
              <a:rPr sz="1900" spc="10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0E0E0E"/>
                </a:solidFill>
                <a:latin typeface="Arial"/>
                <a:cs typeface="Arial"/>
              </a:rPr>
              <a:t>i</a:t>
            </a:r>
            <a:r>
              <a:rPr sz="1900" spc="29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75" dirty="0">
                <a:solidFill>
                  <a:srgbClr val="0E0E0E"/>
                </a:solidFill>
                <a:latin typeface="Arial"/>
                <a:cs typeface="Arial"/>
              </a:rPr>
              <a:t>storlek</a:t>
            </a:r>
            <a:endParaRPr sz="1900" dirty="0">
              <a:latin typeface="Arial"/>
              <a:cs typeface="Arial"/>
            </a:endParaRPr>
          </a:p>
          <a:p>
            <a:pPr marL="13335" marR="1800860" indent="-1270">
              <a:lnSpc>
                <a:spcPct val="133300"/>
              </a:lnSpc>
            </a:pPr>
            <a:r>
              <a:rPr sz="1900" spc="35" dirty="0">
                <a:solidFill>
                  <a:srgbClr val="0E0E0E"/>
                </a:solidFill>
                <a:latin typeface="Arial"/>
                <a:cs typeface="Arial"/>
              </a:rPr>
              <a:t>Stockholm 840 000 </a:t>
            </a:r>
            <a:r>
              <a:rPr sz="1900" spc="25" dirty="0">
                <a:solidFill>
                  <a:srgbClr val="0E0E0E"/>
                </a:solidFill>
                <a:latin typeface="Arial"/>
                <a:cs typeface="Arial"/>
              </a:rPr>
              <a:t>inv</a:t>
            </a:r>
            <a:r>
              <a:rPr sz="1900" spc="3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40" dirty="0">
                <a:solidFill>
                  <a:srgbClr val="0E0E0E"/>
                </a:solidFill>
                <a:latin typeface="Arial"/>
                <a:cs typeface="Arial"/>
              </a:rPr>
              <a:t>(Storstadskommun) </a:t>
            </a:r>
            <a:r>
              <a:rPr sz="1900" spc="-51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65" dirty="0">
                <a:solidFill>
                  <a:srgbClr val="0E0E0E"/>
                </a:solidFill>
                <a:latin typeface="Arial"/>
                <a:cs typeface="Arial"/>
              </a:rPr>
              <a:t>V</a:t>
            </a:r>
            <a:r>
              <a:rPr lang="sv-SE" sz="1900" spc="65" dirty="0">
                <a:solidFill>
                  <a:srgbClr val="0E0E0E"/>
                </a:solidFill>
                <a:latin typeface="Arial"/>
                <a:cs typeface="Arial"/>
              </a:rPr>
              <a:t>ä</a:t>
            </a:r>
            <a:r>
              <a:rPr sz="1900" spc="65" dirty="0" err="1">
                <a:solidFill>
                  <a:srgbClr val="0E0E0E"/>
                </a:solidFill>
                <a:latin typeface="Arial"/>
                <a:cs typeface="Arial"/>
              </a:rPr>
              <a:t>sterbotten</a:t>
            </a:r>
            <a:r>
              <a:rPr sz="1900" spc="15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0E0E0E"/>
                </a:solidFill>
                <a:latin typeface="Arial"/>
                <a:cs typeface="Arial"/>
              </a:rPr>
              <a:t>2500</a:t>
            </a:r>
            <a:r>
              <a:rPr sz="1900" spc="-12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10" dirty="0">
                <a:solidFill>
                  <a:srgbClr val="0E0E0E"/>
                </a:solidFill>
                <a:latin typeface="Arial"/>
                <a:cs typeface="Arial"/>
              </a:rPr>
              <a:t>inv</a:t>
            </a:r>
            <a:r>
              <a:rPr sz="1900" spc="38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25" dirty="0">
                <a:solidFill>
                  <a:srgbClr val="0E0E0E"/>
                </a:solidFill>
                <a:latin typeface="Arial"/>
                <a:cs typeface="Arial"/>
              </a:rPr>
              <a:t>(</a:t>
            </a:r>
            <a:r>
              <a:rPr sz="1900" spc="25" dirty="0" err="1">
                <a:solidFill>
                  <a:srgbClr val="0E0E0E"/>
                </a:solidFill>
                <a:latin typeface="Arial"/>
                <a:cs typeface="Arial"/>
              </a:rPr>
              <a:t>Glesbygdskommun</a:t>
            </a:r>
            <a:r>
              <a:rPr sz="1900" spc="25" dirty="0">
                <a:solidFill>
                  <a:srgbClr val="0E0E0E"/>
                </a:solidFill>
                <a:latin typeface="Arial"/>
                <a:cs typeface="Arial"/>
              </a:rPr>
              <a:t>)</a:t>
            </a:r>
            <a:endParaRPr lang="sv-SE" sz="1900" spc="25" dirty="0">
              <a:solidFill>
                <a:srgbClr val="0E0E0E"/>
              </a:solidFill>
              <a:latin typeface="Arial"/>
              <a:cs typeface="Arial"/>
            </a:endParaRPr>
          </a:p>
          <a:p>
            <a:pPr marL="13335" marR="1800860" indent="-1270">
              <a:lnSpc>
                <a:spcPct val="133300"/>
              </a:lnSpc>
            </a:pPr>
            <a:r>
              <a:rPr lang="sv-SE" sz="1900" spc="25" dirty="0">
                <a:solidFill>
                  <a:srgbClr val="0E0E0E"/>
                </a:solidFill>
                <a:latin typeface="Arial"/>
                <a:cs typeface="Arial"/>
              </a:rPr>
              <a:t>Sundbyberg </a:t>
            </a:r>
            <a:r>
              <a:rPr lang="sv-SE" sz="2000" b="0" i="0" dirty="0">
                <a:solidFill>
                  <a:srgbClr val="333333"/>
                </a:solidFill>
                <a:effectLst/>
                <a:latin typeface="PT Sans" panose="020B0604020202020204" pitchFamily="34" charset="0"/>
              </a:rPr>
              <a:t>(knappt 51 000 invånare på 8,77 kvadratkilometer)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945" y="933710"/>
            <a:ext cx="1326756" cy="39495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54276" y="933710"/>
            <a:ext cx="4016127" cy="3770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75687" y="0"/>
            <a:ext cx="968312" cy="682209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51871" y="1539993"/>
            <a:ext cx="6662420" cy="60769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73050" marR="5080" indent="-260985">
              <a:lnSpc>
                <a:spcPts val="2120"/>
              </a:lnSpc>
              <a:spcBef>
                <a:spcPts val="455"/>
              </a:spcBef>
            </a:pPr>
            <a:r>
              <a:rPr sz="2050" spc="20" dirty="0" err="1">
                <a:solidFill>
                  <a:srgbClr val="0C0C0C"/>
                </a:solidFill>
              </a:rPr>
              <a:t>Styrs</a:t>
            </a:r>
            <a:r>
              <a:rPr sz="2050" spc="20" dirty="0">
                <a:solidFill>
                  <a:srgbClr val="0C0C0C"/>
                </a:solidFill>
              </a:rPr>
              <a:t> </a:t>
            </a:r>
            <a:r>
              <a:rPr sz="2050" spc="40" dirty="0">
                <a:solidFill>
                  <a:srgbClr val="0C0C0C"/>
                </a:solidFill>
              </a:rPr>
              <a:t>a</a:t>
            </a:r>
            <a:r>
              <a:rPr lang="sv-SE" sz="2050" spc="40" dirty="0">
                <a:solidFill>
                  <a:srgbClr val="0C0C0C"/>
                </a:solidFill>
              </a:rPr>
              <a:t>v </a:t>
            </a:r>
            <a:r>
              <a:rPr sz="2050" spc="135" dirty="0" err="1">
                <a:solidFill>
                  <a:srgbClr val="0C0C0C"/>
                </a:solidFill>
              </a:rPr>
              <a:t>politiker</a:t>
            </a:r>
            <a:r>
              <a:rPr sz="2050" spc="135" dirty="0">
                <a:solidFill>
                  <a:srgbClr val="0C0C0C"/>
                </a:solidFill>
              </a:rPr>
              <a:t> </a:t>
            </a:r>
            <a:r>
              <a:rPr sz="2050" spc="25" dirty="0" err="1">
                <a:solidFill>
                  <a:srgbClr val="0C0C0C"/>
                </a:solidFill>
              </a:rPr>
              <a:t>som</a:t>
            </a:r>
            <a:r>
              <a:rPr sz="2050" spc="25" dirty="0">
                <a:solidFill>
                  <a:srgbClr val="0C0C0C"/>
                </a:solidFill>
              </a:rPr>
              <a:t> </a:t>
            </a:r>
            <a:r>
              <a:rPr sz="2050" spc="75" dirty="0">
                <a:solidFill>
                  <a:srgbClr val="0C0C0C"/>
                </a:solidFill>
              </a:rPr>
              <a:t>best</a:t>
            </a:r>
            <a:r>
              <a:rPr lang="sv-SE" sz="2050" spc="75" dirty="0">
                <a:solidFill>
                  <a:srgbClr val="0C0C0C"/>
                </a:solidFill>
              </a:rPr>
              <a:t>ä</a:t>
            </a:r>
            <a:r>
              <a:rPr sz="2050" spc="75" dirty="0" err="1">
                <a:solidFill>
                  <a:srgbClr val="0C0C0C"/>
                </a:solidFill>
              </a:rPr>
              <a:t>mmer</a:t>
            </a:r>
            <a:r>
              <a:rPr sz="2050" spc="75" dirty="0">
                <a:solidFill>
                  <a:srgbClr val="0C0C0C"/>
                </a:solidFill>
              </a:rPr>
              <a:t> </a:t>
            </a:r>
            <a:r>
              <a:rPr sz="2050" spc="85" dirty="0">
                <a:solidFill>
                  <a:srgbClr val="0C0C0C"/>
                </a:solidFill>
              </a:rPr>
              <a:t>vad </a:t>
            </a:r>
            <a:r>
              <a:rPr sz="2050" dirty="0" err="1">
                <a:solidFill>
                  <a:srgbClr val="0C0C0C"/>
                </a:solidFill>
              </a:rPr>
              <a:t>som</a:t>
            </a:r>
            <a:r>
              <a:rPr sz="2050" dirty="0">
                <a:solidFill>
                  <a:srgbClr val="0C0C0C"/>
                </a:solidFill>
              </a:rPr>
              <a:t> </a:t>
            </a:r>
            <a:r>
              <a:rPr sz="2050" spc="55" dirty="0" err="1">
                <a:solidFill>
                  <a:srgbClr val="0C0C0C"/>
                </a:solidFill>
              </a:rPr>
              <a:t>beh</a:t>
            </a:r>
            <a:r>
              <a:rPr lang="sv-SE" sz="2050" spc="55" dirty="0">
                <a:solidFill>
                  <a:srgbClr val="0C0C0C"/>
                </a:solidFill>
              </a:rPr>
              <a:t>ö</a:t>
            </a:r>
            <a:r>
              <a:rPr sz="2050" spc="55" dirty="0" err="1">
                <a:solidFill>
                  <a:srgbClr val="0C0C0C"/>
                </a:solidFill>
              </a:rPr>
              <a:t>ver</a:t>
            </a:r>
            <a:r>
              <a:rPr sz="2050" spc="55" dirty="0">
                <a:solidFill>
                  <a:srgbClr val="0C0C0C"/>
                </a:solidFill>
              </a:rPr>
              <a:t> </a:t>
            </a:r>
            <a:r>
              <a:rPr sz="2050" spc="-555" dirty="0">
                <a:solidFill>
                  <a:srgbClr val="0C0C0C"/>
                </a:solidFill>
              </a:rPr>
              <a:t> </a:t>
            </a:r>
            <a:r>
              <a:rPr sz="2050" spc="5" dirty="0">
                <a:solidFill>
                  <a:srgbClr val="0C0C0C"/>
                </a:solidFill>
              </a:rPr>
              <a:t>g</a:t>
            </a:r>
            <a:r>
              <a:rPr lang="sv-SE" sz="2050" spc="5" dirty="0">
                <a:solidFill>
                  <a:srgbClr val="0C0C0C"/>
                </a:solidFill>
              </a:rPr>
              <a:t>ö</a:t>
            </a:r>
            <a:r>
              <a:rPr sz="2050" spc="5" dirty="0" err="1">
                <a:solidFill>
                  <a:srgbClr val="0C0C0C"/>
                </a:solidFill>
              </a:rPr>
              <a:t>ras</a:t>
            </a:r>
            <a:r>
              <a:rPr sz="2050" spc="30" dirty="0">
                <a:solidFill>
                  <a:srgbClr val="0C0C0C"/>
                </a:solidFill>
              </a:rPr>
              <a:t> </a:t>
            </a:r>
            <a:r>
              <a:rPr sz="2050" spc="70" dirty="0">
                <a:solidFill>
                  <a:srgbClr val="0C0C0C"/>
                </a:solidFill>
              </a:rPr>
              <a:t>och</a:t>
            </a:r>
            <a:r>
              <a:rPr sz="2050" spc="60" dirty="0">
                <a:solidFill>
                  <a:srgbClr val="0C0C0C"/>
                </a:solidFill>
              </a:rPr>
              <a:t> </a:t>
            </a:r>
            <a:r>
              <a:rPr sz="2050" spc="85" dirty="0">
                <a:solidFill>
                  <a:srgbClr val="0C0C0C"/>
                </a:solidFill>
              </a:rPr>
              <a:t>hur</a:t>
            </a:r>
            <a:r>
              <a:rPr sz="2050" spc="150" dirty="0">
                <a:solidFill>
                  <a:srgbClr val="0C0C0C"/>
                </a:solidFill>
              </a:rPr>
              <a:t> </a:t>
            </a:r>
            <a:r>
              <a:rPr sz="2050" spc="65" dirty="0">
                <a:solidFill>
                  <a:srgbClr val="0C0C0C"/>
                </a:solidFill>
              </a:rPr>
              <a:t>man</a:t>
            </a:r>
            <a:r>
              <a:rPr sz="2050" spc="105" dirty="0">
                <a:solidFill>
                  <a:srgbClr val="0C0C0C"/>
                </a:solidFill>
              </a:rPr>
              <a:t> </a:t>
            </a:r>
            <a:r>
              <a:rPr sz="2050" spc="-25" dirty="0">
                <a:solidFill>
                  <a:srgbClr val="0C0C0C"/>
                </a:solidFill>
              </a:rPr>
              <a:t>ska</a:t>
            </a:r>
            <a:r>
              <a:rPr sz="2050" spc="110" dirty="0">
                <a:solidFill>
                  <a:srgbClr val="0C0C0C"/>
                </a:solidFill>
              </a:rPr>
              <a:t> </a:t>
            </a:r>
            <a:r>
              <a:rPr sz="2050" spc="45" dirty="0">
                <a:solidFill>
                  <a:srgbClr val="0C0C0C"/>
                </a:solidFill>
              </a:rPr>
              <a:t>g</a:t>
            </a:r>
            <a:r>
              <a:rPr lang="sv-SE" sz="2050" spc="45" dirty="0">
                <a:solidFill>
                  <a:srgbClr val="0C0C0C"/>
                </a:solidFill>
              </a:rPr>
              <a:t>ö</a:t>
            </a:r>
            <a:r>
              <a:rPr sz="2050" spc="45" dirty="0">
                <a:solidFill>
                  <a:srgbClr val="0C0C0C"/>
                </a:solidFill>
              </a:rPr>
              <a:t>ra</a:t>
            </a:r>
            <a:r>
              <a:rPr sz="2050" spc="55" dirty="0">
                <a:solidFill>
                  <a:srgbClr val="0C0C0C"/>
                </a:solidFill>
              </a:rPr>
              <a:t> </a:t>
            </a:r>
            <a:r>
              <a:rPr sz="2050" spc="80" dirty="0" err="1">
                <a:solidFill>
                  <a:srgbClr val="0C0C0C"/>
                </a:solidFill>
              </a:rPr>
              <a:t>detta</a:t>
            </a:r>
            <a:r>
              <a:rPr lang="sv-SE" sz="2050" spc="80" dirty="0">
                <a:solidFill>
                  <a:srgbClr val="0C0C0C"/>
                </a:solidFill>
              </a:rPr>
              <a:t>.</a:t>
            </a:r>
            <a:endParaRPr sz="2050" dirty="0"/>
          </a:p>
        </p:txBody>
      </p:sp>
      <p:sp>
        <p:nvSpPr>
          <p:cNvPr id="6" name="object 6"/>
          <p:cNvSpPr txBox="1"/>
          <p:nvPr/>
        </p:nvSpPr>
        <p:spPr>
          <a:xfrm>
            <a:off x="526879" y="2500447"/>
            <a:ext cx="6122670" cy="424924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8450" marR="504825" indent="-261620">
              <a:lnSpc>
                <a:spcPts val="2120"/>
              </a:lnSpc>
              <a:spcBef>
                <a:spcPts val="455"/>
              </a:spcBef>
            </a:pPr>
            <a:r>
              <a:rPr sz="2050" spc="65" dirty="0" err="1">
                <a:solidFill>
                  <a:srgbClr val="0C0C0C"/>
                </a:solidFill>
                <a:latin typeface="Arial"/>
                <a:cs typeface="Arial"/>
              </a:rPr>
              <a:t>Vilka</a:t>
            </a:r>
            <a:r>
              <a:rPr sz="2050" spc="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C0C0C"/>
                </a:solidFill>
                <a:latin typeface="Arial"/>
                <a:cs typeface="Arial"/>
              </a:rPr>
              <a:t>dessa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35" dirty="0" err="1">
                <a:solidFill>
                  <a:srgbClr val="0C0C0C"/>
                </a:solidFill>
                <a:latin typeface="Arial"/>
                <a:cs typeface="Arial"/>
              </a:rPr>
              <a:t>politiker</a:t>
            </a:r>
            <a:r>
              <a:rPr sz="2050" spc="19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lang="sv-SE" sz="2050" spc="75" dirty="0">
                <a:solidFill>
                  <a:srgbClr val="0C0C0C"/>
                </a:solidFill>
                <a:latin typeface="Arial"/>
                <a:cs typeface="Arial"/>
              </a:rPr>
              <a:t>ä</a:t>
            </a:r>
            <a:r>
              <a:rPr sz="2050" spc="75" dirty="0">
                <a:solidFill>
                  <a:srgbClr val="0C0C0C"/>
                </a:solidFill>
                <a:latin typeface="Arial"/>
                <a:cs typeface="Arial"/>
              </a:rPr>
              <a:t>r</a:t>
            </a:r>
            <a:r>
              <a:rPr sz="2050" spc="6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och</a:t>
            </a:r>
            <a:r>
              <a:rPr sz="2050" spc="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45" dirty="0">
                <a:solidFill>
                  <a:srgbClr val="0C0C0C"/>
                </a:solidFill>
                <a:latin typeface="Arial"/>
                <a:cs typeface="Arial"/>
              </a:rPr>
              <a:t>vilket</a:t>
            </a:r>
            <a:r>
              <a:rPr sz="2050" spc="1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70" dirty="0">
                <a:solidFill>
                  <a:srgbClr val="0C0C0C"/>
                </a:solidFill>
                <a:latin typeface="Arial"/>
                <a:cs typeface="Arial"/>
              </a:rPr>
              <a:t>parti</a:t>
            </a:r>
            <a:r>
              <a:rPr sz="2050" spc="-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24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lang="sv-SE" sz="2050" spc="24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85" dirty="0" err="1">
                <a:solidFill>
                  <a:srgbClr val="0C0C0C"/>
                </a:solidFill>
                <a:latin typeface="Arial"/>
                <a:cs typeface="Arial"/>
              </a:rPr>
              <a:t>representerar</a:t>
            </a:r>
            <a:r>
              <a:rPr sz="2050" spc="19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C0C0C"/>
                </a:solidFill>
                <a:latin typeface="Arial"/>
                <a:cs typeface="Arial"/>
              </a:rPr>
              <a:t>best</a:t>
            </a:r>
            <a:r>
              <a:rPr lang="sv-SE" sz="2050" spc="75" dirty="0">
                <a:solidFill>
                  <a:srgbClr val="0C0C0C"/>
                </a:solidFill>
                <a:latin typeface="Arial"/>
                <a:cs typeface="Arial"/>
              </a:rPr>
              <a:t>ä</a:t>
            </a:r>
            <a:r>
              <a:rPr sz="2050" spc="75" dirty="0" err="1">
                <a:solidFill>
                  <a:srgbClr val="0C0C0C"/>
                </a:solidFill>
                <a:latin typeface="Arial"/>
                <a:cs typeface="Arial"/>
              </a:rPr>
              <a:t>mmer</a:t>
            </a:r>
            <a:r>
              <a:rPr sz="2050" spc="2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C0C0C"/>
                </a:solidFill>
                <a:latin typeface="Arial"/>
                <a:cs typeface="Arial"/>
              </a:rPr>
              <a:t>folket</a:t>
            </a:r>
            <a:r>
              <a:rPr sz="2050" spc="1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45" dirty="0">
                <a:solidFill>
                  <a:srgbClr val="0C0C0C"/>
                </a:solidFill>
                <a:latin typeface="Arial"/>
                <a:cs typeface="Arial"/>
              </a:rPr>
              <a:t>vid</a:t>
            </a:r>
            <a:r>
              <a:rPr sz="2050" spc="-4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45" dirty="0">
                <a:solidFill>
                  <a:srgbClr val="0C0C0C"/>
                </a:solidFill>
                <a:latin typeface="Arial"/>
                <a:cs typeface="Arial"/>
              </a:rPr>
              <a:t>valet.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 dirty="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</a:pPr>
            <a:r>
              <a:rPr lang="sv-SE" sz="2050" spc="100" dirty="0">
                <a:solidFill>
                  <a:srgbClr val="2A9A67"/>
                </a:solidFill>
                <a:latin typeface="Arial"/>
                <a:cs typeface="Arial"/>
              </a:rPr>
              <a:t> </a:t>
            </a:r>
            <a:r>
              <a:rPr sz="2050" spc="100" dirty="0" err="1">
                <a:solidFill>
                  <a:srgbClr val="2A9A67"/>
                </a:solidFill>
                <a:latin typeface="Arial"/>
                <a:cs typeface="Arial"/>
              </a:rPr>
              <a:t>Kommunfullm</a:t>
            </a:r>
            <a:r>
              <a:rPr lang="sv-SE" sz="2050" spc="100" dirty="0">
                <a:solidFill>
                  <a:srgbClr val="2A9A67"/>
                </a:solidFill>
                <a:latin typeface="Arial"/>
                <a:cs typeface="Arial"/>
              </a:rPr>
              <a:t>ä</a:t>
            </a:r>
            <a:r>
              <a:rPr sz="2050" spc="100" dirty="0" err="1">
                <a:solidFill>
                  <a:srgbClr val="2A9A67"/>
                </a:solidFill>
                <a:latin typeface="Arial"/>
                <a:cs typeface="Arial"/>
              </a:rPr>
              <a:t>ktige</a:t>
            </a:r>
            <a:r>
              <a:rPr sz="2050" spc="70" dirty="0">
                <a:solidFill>
                  <a:srgbClr val="2A9A67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C0C0C"/>
                </a:solidFill>
                <a:latin typeface="Arial"/>
                <a:cs typeface="Arial"/>
              </a:rPr>
              <a:t>(riksdag)</a:t>
            </a:r>
            <a:endParaRPr sz="2050" dirty="0">
              <a:latin typeface="Arial"/>
              <a:cs typeface="Arial"/>
            </a:endParaRPr>
          </a:p>
          <a:p>
            <a:pPr marL="306070" indent="-285750">
              <a:lnSpc>
                <a:spcPct val="100000"/>
              </a:lnSpc>
              <a:spcBef>
                <a:spcPts val="315"/>
              </a:spcBef>
              <a:buFont typeface="Arial" panose="020B0604020202020204" pitchFamily="34" charset="0"/>
              <a:buChar char="•"/>
            </a:pPr>
            <a:r>
              <a:rPr sz="1750" spc="20" dirty="0" err="1">
                <a:solidFill>
                  <a:srgbClr val="0C0C0C"/>
                </a:solidFill>
                <a:latin typeface="Arial"/>
                <a:cs typeface="Arial"/>
              </a:rPr>
              <a:t>Representanter</a:t>
            </a:r>
            <a:r>
              <a:rPr sz="1750" spc="6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75" dirty="0" err="1">
                <a:solidFill>
                  <a:srgbClr val="0C0C0C"/>
                </a:solidFill>
                <a:latin typeface="Arial"/>
                <a:cs typeface="Arial"/>
              </a:rPr>
              <a:t>fr</a:t>
            </a:r>
            <a:r>
              <a:rPr lang="sv-SE" sz="1750" spc="75" dirty="0">
                <a:solidFill>
                  <a:srgbClr val="0C0C0C"/>
                </a:solidFill>
                <a:latin typeface="Arial"/>
                <a:cs typeface="Arial"/>
              </a:rPr>
              <a:t>å</a:t>
            </a:r>
            <a:r>
              <a:rPr sz="1750" spc="75" dirty="0">
                <a:solidFill>
                  <a:srgbClr val="0C0C0C"/>
                </a:solidFill>
                <a:latin typeface="Arial"/>
                <a:cs typeface="Arial"/>
              </a:rPr>
              <a:t>n</a:t>
            </a:r>
            <a:r>
              <a:rPr sz="1750" spc="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65" dirty="0">
                <a:solidFill>
                  <a:srgbClr val="0C0C0C"/>
                </a:solidFill>
                <a:latin typeface="Arial"/>
                <a:cs typeface="Arial"/>
              </a:rPr>
              <a:t>olika</a:t>
            </a:r>
            <a:r>
              <a:rPr sz="1750" spc="-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85" dirty="0">
                <a:solidFill>
                  <a:srgbClr val="0C0C0C"/>
                </a:solidFill>
                <a:latin typeface="Arial"/>
                <a:cs typeface="Arial"/>
              </a:rPr>
              <a:t>partier</a:t>
            </a:r>
            <a:r>
              <a:rPr sz="1750" spc="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-15" dirty="0">
                <a:solidFill>
                  <a:srgbClr val="0C0C0C"/>
                </a:solidFill>
                <a:latin typeface="Arial"/>
                <a:cs typeface="Arial"/>
              </a:rPr>
              <a:t>som</a:t>
            </a:r>
            <a:r>
              <a:rPr sz="1750" spc="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-5" dirty="0">
                <a:solidFill>
                  <a:srgbClr val="0C0C0C"/>
                </a:solidFill>
                <a:latin typeface="Arial"/>
                <a:cs typeface="Arial"/>
              </a:rPr>
              <a:t>f</a:t>
            </a:r>
            <a:r>
              <a:rPr sz="1750" spc="-3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90" dirty="0">
                <a:solidFill>
                  <a:srgbClr val="0C0C0C"/>
                </a:solidFill>
                <a:latin typeface="Arial"/>
                <a:cs typeface="Arial"/>
              </a:rPr>
              <a:t>attar</a:t>
            </a:r>
            <a:r>
              <a:rPr sz="1750" spc="6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45" dirty="0" err="1">
                <a:solidFill>
                  <a:srgbClr val="0C0C0C"/>
                </a:solidFill>
                <a:latin typeface="Arial"/>
                <a:cs typeface="Arial"/>
              </a:rPr>
              <a:t>beslut</a:t>
            </a:r>
            <a:r>
              <a:rPr lang="sv-SE" sz="1750" spc="45" dirty="0">
                <a:solidFill>
                  <a:srgbClr val="0C0C0C"/>
                </a:solidFill>
                <a:latin typeface="Arial"/>
                <a:cs typeface="Arial"/>
              </a:rPr>
              <a:t>.</a:t>
            </a:r>
          </a:p>
          <a:p>
            <a:pPr marL="306070" indent="-285750">
              <a:lnSpc>
                <a:spcPct val="100000"/>
              </a:lnSpc>
              <a:spcBef>
                <a:spcPts val="315"/>
              </a:spcBef>
              <a:buFont typeface="Arial" panose="020B0604020202020204" pitchFamily="34" charset="0"/>
              <a:buChar char="•"/>
            </a:pPr>
            <a:r>
              <a:rPr lang="sv-SE" sz="1750" spc="45" dirty="0">
                <a:solidFill>
                  <a:srgbClr val="0C0C0C"/>
                </a:solidFill>
                <a:latin typeface="Arial"/>
                <a:cs typeface="Arial"/>
              </a:rPr>
              <a:t>Beslutar om budget och utser vilka som sitter i kommunstyrelsen. </a:t>
            </a:r>
            <a:endParaRPr sz="1750" dirty="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  <a:tabLst>
                <a:tab pos="290195" algn="l"/>
              </a:tabLst>
            </a:pPr>
            <a:r>
              <a:rPr sz="2000" spc="10" dirty="0" err="1">
                <a:solidFill>
                  <a:srgbClr val="2A9A67"/>
                </a:solidFill>
                <a:latin typeface="Arial"/>
                <a:cs typeface="Arial"/>
              </a:rPr>
              <a:t>Kommunstyrelse</a:t>
            </a:r>
            <a:r>
              <a:rPr sz="1750" spc="75" dirty="0">
                <a:solidFill>
                  <a:srgbClr val="2A9A67"/>
                </a:solidFill>
                <a:latin typeface="Arial"/>
                <a:cs typeface="Arial"/>
              </a:rPr>
              <a:t> </a:t>
            </a:r>
            <a:r>
              <a:rPr sz="1750" spc="30" dirty="0">
                <a:solidFill>
                  <a:srgbClr val="1C1C1C"/>
                </a:solidFill>
                <a:latin typeface="Arial"/>
                <a:cs typeface="Arial"/>
              </a:rPr>
              <a:t>(regering)</a:t>
            </a:r>
            <a:endParaRPr sz="1750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234"/>
              </a:spcBef>
              <a:buFont typeface="Arial" panose="020B0604020202020204" pitchFamily="34" charset="0"/>
              <a:buChar char="•"/>
            </a:pPr>
            <a:r>
              <a:rPr sz="1750" spc="20" dirty="0">
                <a:solidFill>
                  <a:srgbClr val="0C0C0C"/>
                </a:solidFill>
                <a:latin typeface="Arial"/>
                <a:cs typeface="Arial"/>
              </a:rPr>
              <a:t>Leder</a:t>
            </a:r>
            <a:r>
              <a:rPr sz="1750" spc="12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70" dirty="0">
                <a:solidFill>
                  <a:srgbClr val="0C0C0C"/>
                </a:solidFill>
                <a:latin typeface="Arial"/>
                <a:cs typeface="Arial"/>
              </a:rPr>
              <a:t>arbetet</a:t>
            </a:r>
            <a:r>
              <a:rPr sz="1750" spc="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40" dirty="0">
                <a:solidFill>
                  <a:srgbClr val="0C0C0C"/>
                </a:solidFill>
                <a:latin typeface="Arial"/>
                <a:cs typeface="Arial"/>
              </a:rPr>
              <a:t>och</a:t>
            </a:r>
            <a:r>
              <a:rPr sz="1750" spc="-6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5" dirty="0">
                <a:solidFill>
                  <a:srgbClr val="1C1C1C"/>
                </a:solidFill>
                <a:latin typeface="Arial"/>
                <a:cs typeface="Arial"/>
              </a:rPr>
              <a:t>ser</a:t>
            </a:r>
            <a:r>
              <a:rPr sz="1750" spc="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750" spc="195" dirty="0">
                <a:solidFill>
                  <a:srgbClr val="0C0C0C"/>
                </a:solidFill>
                <a:latin typeface="Arial"/>
                <a:cs typeface="Arial"/>
              </a:rPr>
              <a:t>till</a:t>
            </a:r>
            <a:r>
              <a:rPr sz="1750" spc="-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110" dirty="0" err="1">
                <a:solidFill>
                  <a:srgbClr val="1C1C1C"/>
                </a:solidFill>
                <a:latin typeface="Arial"/>
                <a:cs typeface="Arial"/>
              </a:rPr>
              <a:t>att</a:t>
            </a:r>
            <a:r>
              <a:rPr lang="sv-SE" sz="1750" spc="1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750" spc="110" dirty="0">
                <a:solidFill>
                  <a:srgbClr val="1C1C1C"/>
                </a:solidFill>
                <a:latin typeface="Arial"/>
                <a:cs typeface="Arial"/>
              </a:rPr>
              <a:t>saker</a:t>
            </a:r>
            <a:r>
              <a:rPr sz="1750" spc="8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750" spc="114" dirty="0" err="1">
                <a:solidFill>
                  <a:srgbClr val="0C0C0C"/>
                </a:solidFill>
                <a:latin typeface="Arial"/>
                <a:cs typeface="Arial"/>
              </a:rPr>
              <a:t>blir</a:t>
            </a:r>
            <a:r>
              <a:rPr sz="17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50" dirty="0" err="1">
                <a:solidFill>
                  <a:srgbClr val="0C0C0C"/>
                </a:solidFill>
                <a:latin typeface="Arial"/>
                <a:cs typeface="Arial"/>
              </a:rPr>
              <a:t>gjorda</a:t>
            </a:r>
            <a:r>
              <a:rPr lang="sv-SE" sz="1750" spc="50" dirty="0">
                <a:solidFill>
                  <a:srgbClr val="0C0C0C"/>
                </a:solidFill>
                <a:latin typeface="Arial"/>
                <a:cs typeface="Arial"/>
              </a:rPr>
              <a:t>. (verkställer)</a:t>
            </a:r>
            <a:endParaRPr sz="1750" dirty="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</a:pPr>
            <a:r>
              <a:rPr sz="2050" spc="30" dirty="0">
                <a:solidFill>
                  <a:srgbClr val="2A9A67"/>
                </a:solidFill>
                <a:latin typeface="Arial"/>
                <a:cs typeface="Arial"/>
              </a:rPr>
              <a:t>N</a:t>
            </a:r>
            <a:r>
              <a:rPr lang="sv-SE" sz="2050" spc="30" dirty="0">
                <a:solidFill>
                  <a:srgbClr val="2A9A67"/>
                </a:solidFill>
                <a:latin typeface="Arial"/>
                <a:cs typeface="Arial"/>
              </a:rPr>
              <a:t>ä</a:t>
            </a:r>
            <a:r>
              <a:rPr sz="2050" spc="30" dirty="0" err="1">
                <a:solidFill>
                  <a:srgbClr val="2A9A67"/>
                </a:solidFill>
                <a:latin typeface="Arial"/>
                <a:cs typeface="Arial"/>
              </a:rPr>
              <a:t>mnder</a:t>
            </a:r>
            <a:r>
              <a:rPr lang="sv-SE" sz="2050" spc="30" dirty="0">
                <a:solidFill>
                  <a:srgbClr val="2A9A67"/>
                </a:solidFill>
                <a:latin typeface="Arial"/>
                <a:cs typeface="Arial"/>
              </a:rPr>
              <a:t> </a:t>
            </a:r>
            <a:endParaRPr sz="2050" dirty="0">
              <a:latin typeface="Arial"/>
              <a:cs typeface="Arial"/>
            </a:endParaRPr>
          </a:p>
          <a:p>
            <a:pPr marL="304800" indent="-285750">
              <a:lnSpc>
                <a:spcPct val="100000"/>
              </a:lnSpc>
              <a:spcBef>
                <a:spcPts val="315"/>
              </a:spcBef>
              <a:buFont typeface="Arial" panose="020B0604020202020204" pitchFamily="34" charset="0"/>
              <a:buChar char="•"/>
            </a:pPr>
            <a:r>
              <a:rPr sz="1750" spc="10" dirty="0">
                <a:solidFill>
                  <a:srgbClr val="0C0C0C"/>
                </a:solidFill>
                <a:latin typeface="Arial"/>
                <a:cs typeface="Arial"/>
              </a:rPr>
              <a:t>F</a:t>
            </a:r>
            <a:r>
              <a:rPr lang="sv-SE" sz="1750" spc="10" dirty="0">
                <a:solidFill>
                  <a:srgbClr val="0C0C0C"/>
                </a:solidFill>
                <a:latin typeface="Arial"/>
                <a:cs typeface="Arial"/>
              </a:rPr>
              <a:t>ö</a:t>
            </a:r>
            <a:r>
              <a:rPr sz="1750" spc="10" dirty="0" err="1">
                <a:solidFill>
                  <a:srgbClr val="0C0C0C"/>
                </a:solidFill>
                <a:latin typeface="Arial"/>
                <a:cs typeface="Arial"/>
              </a:rPr>
              <a:t>rbereder</a:t>
            </a:r>
            <a:r>
              <a:rPr lang="sv-SE" sz="1750" spc="10" dirty="0">
                <a:solidFill>
                  <a:srgbClr val="0C0C0C"/>
                </a:solidFill>
                <a:latin typeface="Arial"/>
                <a:cs typeface="Arial"/>
              </a:rPr>
              <a:t> vad som är</a:t>
            </a:r>
            <a:r>
              <a:rPr sz="1750" spc="2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95" dirty="0">
                <a:solidFill>
                  <a:srgbClr val="0C0C0C"/>
                </a:solidFill>
                <a:latin typeface="Arial"/>
                <a:cs typeface="Arial"/>
              </a:rPr>
              <a:t>bra/d</a:t>
            </a:r>
            <a:r>
              <a:rPr lang="sv-SE" sz="1750" spc="95" dirty="0">
                <a:solidFill>
                  <a:srgbClr val="0C0C0C"/>
                </a:solidFill>
                <a:latin typeface="Arial"/>
                <a:cs typeface="Arial"/>
              </a:rPr>
              <a:t>å</a:t>
            </a:r>
            <a:r>
              <a:rPr sz="1750" spc="95" dirty="0" err="1">
                <a:solidFill>
                  <a:srgbClr val="0C0C0C"/>
                </a:solidFill>
                <a:latin typeface="Arial"/>
                <a:cs typeface="Arial"/>
              </a:rPr>
              <a:t>ligt</a:t>
            </a:r>
            <a:r>
              <a:rPr sz="1750" spc="-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55" dirty="0">
                <a:solidFill>
                  <a:srgbClr val="0C0C0C"/>
                </a:solidFill>
                <a:latin typeface="Arial"/>
                <a:cs typeface="Arial"/>
              </a:rPr>
              <a:t>med</a:t>
            </a:r>
            <a:r>
              <a:rPr sz="1750" spc="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25" dirty="0" err="1">
                <a:solidFill>
                  <a:srgbClr val="1C1C1C"/>
                </a:solidFill>
                <a:latin typeface="Arial"/>
                <a:cs typeface="Arial"/>
              </a:rPr>
              <a:t>ett</a:t>
            </a:r>
            <a:r>
              <a:rPr lang="sv-SE" sz="1750" spc="40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750" spc="40" dirty="0">
                <a:solidFill>
                  <a:srgbClr val="0C0C0C"/>
                </a:solidFill>
                <a:latin typeface="Arial"/>
                <a:cs typeface="Arial"/>
              </a:rPr>
              <a:t>f</a:t>
            </a:r>
            <a:r>
              <a:rPr lang="sv-SE" sz="1750" spc="40" dirty="0">
                <a:solidFill>
                  <a:srgbClr val="0C0C0C"/>
                </a:solidFill>
                <a:latin typeface="Arial"/>
                <a:cs typeface="Arial"/>
              </a:rPr>
              <a:t>ö</a:t>
            </a:r>
            <a:r>
              <a:rPr sz="1750" spc="40" dirty="0" err="1">
                <a:solidFill>
                  <a:srgbClr val="0C0C0C"/>
                </a:solidFill>
                <a:latin typeface="Arial"/>
                <a:cs typeface="Arial"/>
              </a:rPr>
              <a:t>rslag</a:t>
            </a:r>
            <a:endParaRPr sz="1750" dirty="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spcBef>
                <a:spcPts val="229"/>
              </a:spcBef>
              <a:buFont typeface="Arial" panose="020B0604020202020204" pitchFamily="34" charset="0"/>
              <a:buChar char="•"/>
            </a:pPr>
            <a:r>
              <a:rPr sz="1750" spc="5" dirty="0" err="1">
                <a:solidFill>
                  <a:srgbClr val="0C0C0C"/>
                </a:solidFill>
                <a:latin typeface="Arial"/>
                <a:cs typeface="Arial"/>
              </a:rPr>
              <a:t>Genomf</a:t>
            </a:r>
            <a:r>
              <a:rPr lang="sv-SE" sz="1750" spc="5" dirty="0">
                <a:solidFill>
                  <a:srgbClr val="0C0C0C"/>
                </a:solidFill>
                <a:latin typeface="Arial"/>
                <a:cs typeface="Arial"/>
              </a:rPr>
              <a:t>ö</a:t>
            </a:r>
            <a:r>
              <a:rPr sz="1750" spc="5" dirty="0">
                <a:solidFill>
                  <a:srgbClr val="0C0C0C"/>
                </a:solidFill>
                <a:latin typeface="Arial"/>
                <a:cs typeface="Arial"/>
              </a:rPr>
              <a:t>r</a:t>
            </a:r>
            <a:r>
              <a:rPr sz="1750" spc="1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50" dirty="0">
                <a:solidFill>
                  <a:srgbClr val="0C0C0C"/>
                </a:solidFill>
                <a:latin typeface="Arial"/>
                <a:cs typeface="Arial"/>
              </a:rPr>
              <a:t>beslut</a:t>
            </a:r>
            <a:r>
              <a:rPr sz="1750" spc="1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20" dirty="0" err="1">
                <a:solidFill>
                  <a:srgbClr val="0C0C0C"/>
                </a:solidFill>
                <a:latin typeface="Arial"/>
                <a:cs typeface="Arial"/>
              </a:rPr>
              <a:t>tillsammans</a:t>
            </a:r>
            <a:r>
              <a:rPr sz="1750" spc="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40" dirty="0">
                <a:solidFill>
                  <a:srgbClr val="0C0C0C"/>
                </a:solidFill>
                <a:latin typeface="Arial"/>
                <a:cs typeface="Arial"/>
              </a:rPr>
              <a:t>m</a:t>
            </a:r>
            <a:r>
              <a:rPr lang="sv-SE" sz="1750" spc="40" dirty="0">
                <a:solidFill>
                  <a:srgbClr val="0C0C0C"/>
                </a:solidFill>
                <a:latin typeface="Arial"/>
                <a:cs typeface="Arial"/>
              </a:rPr>
              <a:t>ed</a:t>
            </a:r>
            <a:r>
              <a:rPr sz="1750" spc="15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40" dirty="0">
                <a:solidFill>
                  <a:srgbClr val="0C0C0C"/>
                </a:solidFill>
                <a:latin typeface="Arial"/>
                <a:cs typeface="Arial"/>
              </a:rPr>
              <a:t>f</a:t>
            </a:r>
            <a:r>
              <a:rPr lang="sv-SE" sz="1750" spc="40" dirty="0">
                <a:solidFill>
                  <a:srgbClr val="0C0C0C"/>
                </a:solidFill>
                <a:latin typeface="Arial"/>
                <a:cs typeface="Arial"/>
              </a:rPr>
              <a:t>ö</a:t>
            </a:r>
            <a:r>
              <a:rPr sz="1750" spc="40" dirty="0" err="1">
                <a:solidFill>
                  <a:srgbClr val="0C0C0C"/>
                </a:solidFill>
                <a:latin typeface="Arial"/>
                <a:cs typeface="Arial"/>
              </a:rPr>
              <a:t>rvaltningen</a:t>
            </a:r>
            <a:r>
              <a:rPr sz="1750" spc="2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750" spc="40" dirty="0">
                <a:solidFill>
                  <a:srgbClr val="1C1C1C"/>
                </a:solidFill>
                <a:latin typeface="Arial"/>
                <a:cs typeface="Arial"/>
              </a:rPr>
              <a:t>(</a:t>
            </a:r>
            <a:r>
              <a:rPr sz="1750" spc="40" dirty="0" err="1">
                <a:solidFill>
                  <a:srgbClr val="1C1C1C"/>
                </a:solidFill>
                <a:latin typeface="Arial"/>
                <a:cs typeface="Arial"/>
              </a:rPr>
              <a:t>tj</a:t>
            </a:r>
            <a:r>
              <a:rPr lang="sv-SE" sz="1750" spc="40" dirty="0">
                <a:solidFill>
                  <a:srgbClr val="1C1C1C"/>
                </a:solidFill>
                <a:latin typeface="Arial"/>
                <a:cs typeface="Arial"/>
              </a:rPr>
              <a:t>ä</a:t>
            </a:r>
            <a:r>
              <a:rPr sz="1750" spc="40" dirty="0" err="1">
                <a:solidFill>
                  <a:srgbClr val="1C1C1C"/>
                </a:solidFill>
                <a:latin typeface="Arial"/>
                <a:cs typeface="Arial"/>
              </a:rPr>
              <a:t>nstem</a:t>
            </a:r>
            <a:r>
              <a:rPr lang="sv-SE" sz="1750" spc="40" dirty="0">
                <a:solidFill>
                  <a:srgbClr val="1C1C1C"/>
                </a:solidFill>
                <a:latin typeface="Arial"/>
                <a:cs typeface="Arial"/>
              </a:rPr>
              <a:t>ä</a:t>
            </a:r>
            <a:r>
              <a:rPr sz="1750" spc="40" dirty="0">
                <a:solidFill>
                  <a:srgbClr val="1C1C1C"/>
                </a:solidFill>
                <a:latin typeface="Arial"/>
                <a:cs typeface="Arial"/>
              </a:rPr>
              <a:t>n)</a:t>
            </a:r>
            <a:endParaRPr sz="17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086" y="1005519"/>
            <a:ext cx="6884789" cy="34109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75687" y="0"/>
            <a:ext cx="968312" cy="682209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34452" y="1532140"/>
            <a:ext cx="7237947" cy="21364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130" dirty="0">
                <a:solidFill>
                  <a:srgbClr val="9C6289"/>
                </a:solidFill>
                <a:latin typeface="Arial"/>
                <a:cs typeface="Arial"/>
              </a:rPr>
              <a:t> </a:t>
            </a:r>
            <a:r>
              <a:rPr sz="1900" spc="60" dirty="0">
                <a:solidFill>
                  <a:srgbClr val="BF212A"/>
                </a:solidFill>
                <a:latin typeface="Arial"/>
                <a:cs typeface="Arial"/>
              </a:rPr>
              <a:t>Skatter</a:t>
            </a:r>
            <a:r>
              <a:rPr sz="1900" spc="215" dirty="0">
                <a:solidFill>
                  <a:srgbClr val="BF212A"/>
                </a:solidFill>
                <a:latin typeface="Arial"/>
                <a:cs typeface="Arial"/>
              </a:rPr>
              <a:t> </a:t>
            </a:r>
            <a:r>
              <a:rPr sz="1900" spc="50" dirty="0">
                <a:solidFill>
                  <a:srgbClr val="0C0C0C"/>
                </a:solidFill>
                <a:latin typeface="Arial"/>
                <a:cs typeface="Arial"/>
              </a:rPr>
              <a:t>(p</a:t>
            </a:r>
            <a:r>
              <a:rPr lang="sv-SE" sz="1900" spc="50" dirty="0">
                <a:solidFill>
                  <a:srgbClr val="0C0C0C"/>
                </a:solidFill>
                <a:latin typeface="Arial"/>
                <a:cs typeface="Arial"/>
              </a:rPr>
              <a:t>å</a:t>
            </a:r>
            <a:r>
              <a:rPr sz="1900" spc="-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114" dirty="0" err="1">
                <a:solidFill>
                  <a:srgbClr val="0C0C0C"/>
                </a:solidFill>
                <a:latin typeface="Arial"/>
                <a:cs typeface="Arial"/>
              </a:rPr>
              <a:t>arbetet</a:t>
            </a:r>
            <a:r>
              <a:rPr lang="sv-SE" sz="1900" spc="114" dirty="0">
                <a:solidFill>
                  <a:srgbClr val="0C0C0C"/>
                </a:solidFill>
                <a:latin typeface="Arial"/>
                <a:cs typeface="Arial"/>
              </a:rPr>
              <a:t> som medborgarna utför</a:t>
            </a:r>
            <a:r>
              <a:rPr sz="1900" spc="114" dirty="0">
                <a:solidFill>
                  <a:srgbClr val="0C0C0C"/>
                </a:solidFill>
                <a:latin typeface="Arial"/>
                <a:cs typeface="Arial"/>
              </a:rPr>
              <a:t>)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90195" algn="l"/>
              </a:tabLst>
            </a:pPr>
            <a:endParaRPr lang="sv-SE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SzPct val="200000"/>
              <a:tabLst>
                <a:tab pos="290195" algn="l"/>
              </a:tabLst>
            </a:pPr>
            <a:r>
              <a:rPr lang="sv-SE" sz="1150" spc="-15" dirty="0">
                <a:solidFill>
                  <a:srgbClr val="9C6289"/>
                </a:solidFill>
                <a:latin typeface="Arial"/>
                <a:cs typeface="Arial"/>
              </a:rPr>
              <a:t> </a:t>
            </a:r>
            <a:r>
              <a:rPr sz="1900" spc="60" dirty="0" err="1">
                <a:solidFill>
                  <a:srgbClr val="BF212A"/>
                </a:solidFill>
                <a:latin typeface="Arial"/>
                <a:cs typeface="Arial"/>
              </a:rPr>
              <a:t>Avgifter</a:t>
            </a:r>
            <a:r>
              <a:rPr sz="1900" spc="55" dirty="0">
                <a:solidFill>
                  <a:srgbClr val="BF212A"/>
                </a:solidFill>
                <a:latin typeface="Arial"/>
                <a:cs typeface="Arial"/>
              </a:rPr>
              <a:t> </a:t>
            </a:r>
            <a:endParaRPr lang="sv-SE" sz="1900" spc="55" dirty="0">
              <a:solidFill>
                <a:srgbClr val="BF212A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SzPct val="200000"/>
              <a:tabLst>
                <a:tab pos="290195" algn="l"/>
              </a:tabLst>
            </a:pPr>
            <a:r>
              <a:rPr sz="1900" spc="15" dirty="0" err="1">
                <a:solidFill>
                  <a:srgbClr val="0C0C0C"/>
                </a:solidFill>
                <a:latin typeface="Arial"/>
                <a:cs typeface="Arial"/>
              </a:rPr>
              <a:t>Barnomsorg</a:t>
            </a:r>
            <a:r>
              <a:rPr sz="1900" spc="15" dirty="0">
                <a:solidFill>
                  <a:srgbClr val="0C0C0C"/>
                </a:solidFill>
                <a:latin typeface="Arial"/>
                <a:cs typeface="Arial"/>
              </a:rPr>
              <a:t>,</a:t>
            </a:r>
            <a:r>
              <a:rPr sz="1900" spc="1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50" dirty="0">
                <a:solidFill>
                  <a:srgbClr val="0C0C0C"/>
                </a:solidFill>
                <a:latin typeface="Arial"/>
                <a:cs typeface="Arial"/>
              </a:rPr>
              <a:t>sophantering,</a:t>
            </a:r>
            <a:r>
              <a:rPr sz="1900" spc="2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110" dirty="0">
                <a:solidFill>
                  <a:srgbClr val="0C0C0C"/>
                </a:solidFill>
                <a:latin typeface="Arial"/>
                <a:cs typeface="Arial"/>
              </a:rPr>
              <a:t>vatten</a:t>
            </a:r>
            <a:r>
              <a:rPr sz="1900" spc="-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55" dirty="0" err="1">
                <a:solidFill>
                  <a:srgbClr val="0C0C0C"/>
                </a:solidFill>
                <a:latin typeface="Arial"/>
                <a:cs typeface="Arial"/>
              </a:rPr>
              <a:t>och</a:t>
            </a:r>
            <a:r>
              <a:rPr sz="1900" spc="-4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60" dirty="0" err="1">
                <a:solidFill>
                  <a:srgbClr val="0C0C0C"/>
                </a:solidFill>
                <a:latin typeface="Arial"/>
                <a:cs typeface="Arial"/>
              </a:rPr>
              <a:t>avlopp</a:t>
            </a:r>
            <a:r>
              <a:rPr lang="sv-SE" sz="1900" spc="60" dirty="0">
                <a:solidFill>
                  <a:srgbClr val="0C0C0C"/>
                </a:solidFill>
                <a:latin typeface="Arial"/>
                <a:cs typeface="Arial"/>
              </a:rPr>
              <a:t>, Badhus etc.</a:t>
            </a:r>
          </a:p>
          <a:p>
            <a:pPr marL="12700">
              <a:lnSpc>
                <a:spcPct val="100000"/>
              </a:lnSpc>
              <a:buSzPct val="200000"/>
              <a:tabLst>
                <a:tab pos="290195" algn="l"/>
              </a:tabLst>
            </a:pPr>
            <a:endParaRPr lang="sv-SE" sz="1900" spc="60" dirty="0">
              <a:solidFill>
                <a:srgbClr val="0C0C0C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SzPct val="200000"/>
              <a:tabLst>
                <a:tab pos="290195" algn="l"/>
              </a:tabLst>
            </a:pPr>
            <a:endParaRPr lang="sv-SE" sz="1900" spc="60" dirty="0">
              <a:solidFill>
                <a:srgbClr val="0C0C0C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SzPct val="200000"/>
              <a:tabLst>
                <a:tab pos="2901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005" y="3428810"/>
            <a:ext cx="3833495" cy="96180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360"/>
              </a:spcBef>
            </a:pPr>
            <a:r>
              <a:rPr sz="1900" spc="50" dirty="0" err="1">
                <a:solidFill>
                  <a:srgbClr val="BF212A"/>
                </a:solidFill>
                <a:latin typeface="Arial"/>
                <a:cs typeface="Arial"/>
              </a:rPr>
              <a:t>Utj</a:t>
            </a:r>
            <a:r>
              <a:rPr lang="sv-SE" sz="1900" spc="50" dirty="0">
                <a:solidFill>
                  <a:srgbClr val="BF212A"/>
                </a:solidFill>
                <a:latin typeface="Arial"/>
                <a:cs typeface="Arial"/>
              </a:rPr>
              <a:t>ä</a:t>
            </a:r>
            <a:r>
              <a:rPr sz="1900" spc="50" dirty="0" err="1">
                <a:solidFill>
                  <a:srgbClr val="BF212A"/>
                </a:solidFill>
                <a:latin typeface="Arial"/>
                <a:cs typeface="Arial"/>
              </a:rPr>
              <a:t>mningssystem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900" dirty="0">
                <a:solidFill>
                  <a:srgbClr val="0C0C0C"/>
                </a:solidFill>
                <a:latin typeface="Arial"/>
                <a:cs typeface="Arial"/>
              </a:rPr>
              <a:t>Rik</a:t>
            </a:r>
            <a:r>
              <a:rPr sz="1900" spc="10" dirty="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sz="1900" spc="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0C0C0C"/>
                </a:solidFill>
                <a:latin typeface="Arial"/>
                <a:cs typeface="Arial"/>
              </a:rPr>
              <a:t>kommuner</a:t>
            </a:r>
            <a:r>
              <a:rPr sz="1900" spc="1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65" dirty="0">
                <a:solidFill>
                  <a:srgbClr val="0C0C0C"/>
                </a:solidFill>
                <a:latin typeface="Arial"/>
                <a:cs typeface="Arial"/>
              </a:rPr>
              <a:t>ge</a:t>
            </a:r>
            <a:r>
              <a:rPr sz="1900" spc="40" dirty="0">
                <a:solidFill>
                  <a:srgbClr val="0C0C0C"/>
                </a:solidFill>
                <a:latin typeface="Arial"/>
                <a:cs typeface="Arial"/>
              </a:rPr>
              <a:t>r</a:t>
            </a:r>
            <a:r>
              <a:rPr sz="1900" spc="9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220" dirty="0">
                <a:solidFill>
                  <a:srgbClr val="0C0C0C"/>
                </a:solidFill>
                <a:latin typeface="Arial"/>
                <a:cs typeface="Arial"/>
              </a:rPr>
              <a:t>til</a:t>
            </a:r>
            <a:r>
              <a:rPr sz="1900" spc="210" dirty="0">
                <a:solidFill>
                  <a:srgbClr val="0C0C0C"/>
                </a:solidFill>
                <a:latin typeface="Arial"/>
                <a:cs typeface="Arial"/>
              </a:rPr>
              <a:t>l</a:t>
            </a:r>
            <a:r>
              <a:rPr sz="1900" spc="-1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90" dirty="0">
                <a:solidFill>
                  <a:srgbClr val="0C0C0C"/>
                </a:solidFill>
                <a:latin typeface="Arial"/>
                <a:cs typeface="Arial"/>
              </a:rPr>
              <a:t>d</a:t>
            </a:r>
            <a:r>
              <a:rPr sz="1900" spc="95" dirty="0">
                <a:solidFill>
                  <a:srgbClr val="0C0C0C"/>
                </a:solidFill>
                <a:latin typeface="Arial"/>
                <a:cs typeface="Arial"/>
              </a:rPr>
              <a:t>e</a:t>
            </a:r>
            <a:r>
              <a:rPr sz="1900" spc="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110" dirty="0" err="1">
                <a:solidFill>
                  <a:srgbClr val="0C0C0C"/>
                </a:solidFill>
                <a:latin typeface="Arial"/>
                <a:cs typeface="Arial"/>
              </a:rPr>
              <a:t>fattiga</a:t>
            </a:r>
            <a:r>
              <a:rPr lang="sv-SE" sz="1900" spc="110" dirty="0">
                <a:solidFill>
                  <a:srgbClr val="0C0C0C"/>
                </a:solidFill>
                <a:latin typeface="Arial"/>
                <a:cs typeface="Arial"/>
              </a:rPr>
              <a:t> VARFÖR? 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4086" y="2824711"/>
            <a:ext cx="5611914" cy="12208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sv-SE" sz="1900" spc="45" dirty="0">
                <a:solidFill>
                  <a:srgbClr val="BF212A"/>
                </a:solidFill>
                <a:latin typeface="Arial"/>
                <a:cs typeface="Arial"/>
              </a:rPr>
              <a:t>Statsbidrag</a:t>
            </a:r>
            <a:endParaRPr lang="sv-SE"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1900" spc="140" dirty="0">
                <a:solidFill>
                  <a:srgbClr val="0C0C0C"/>
                </a:solidFill>
                <a:latin typeface="Arial"/>
                <a:cs typeface="Arial"/>
              </a:rPr>
              <a:t>För tex, asylmottagning, skola och omsorg.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sv-SE"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4086" y="4750402"/>
            <a:ext cx="6240780" cy="19595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  <a:tabLst>
                <a:tab pos="288290" algn="l"/>
              </a:tabLst>
            </a:pPr>
            <a:r>
              <a:rPr lang="sv-SE" sz="1050" spc="-395" dirty="0">
                <a:solidFill>
                  <a:srgbClr val="9C6289"/>
                </a:solidFill>
                <a:latin typeface="Arial"/>
                <a:cs typeface="Arial"/>
              </a:rPr>
              <a:t> </a:t>
            </a:r>
            <a:r>
              <a:rPr sz="1900" spc="-50" dirty="0">
                <a:solidFill>
                  <a:srgbClr val="BF212A"/>
                </a:solidFill>
                <a:latin typeface="Arial"/>
                <a:cs typeface="Arial"/>
              </a:rPr>
              <a:t> </a:t>
            </a:r>
            <a:r>
              <a:rPr lang="sv-SE" sz="1900" spc="-50" dirty="0">
                <a:solidFill>
                  <a:srgbClr val="FFC000"/>
                </a:solidFill>
                <a:latin typeface="Arial"/>
                <a:cs typeface="Arial"/>
              </a:rPr>
              <a:t>Utgifter: </a:t>
            </a:r>
            <a:endParaRPr sz="1900" dirty="0">
              <a:solidFill>
                <a:srgbClr val="FFC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50" spc="70" dirty="0">
                <a:solidFill>
                  <a:srgbClr val="9C6289"/>
                </a:solidFill>
                <a:latin typeface="Arial"/>
                <a:cs typeface="Arial"/>
              </a:rPr>
              <a:t>  </a:t>
            </a:r>
            <a:endParaRPr lang="sv-SE" sz="1150" spc="-25" dirty="0">
              <a:solidFill>
                <a:srgbClr val="9C628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sv-SE" sz="1900" spc="-30" dirty="0">
                <a:solidFill>
                  <a:srgbClr val="0C0C0C"/>
                </a:solidFill>
                <a:latin typeface="Arial"/>
                <a:cs typeface="Arial"/>
              </a:rPr>
              <a:t>All verksamhet som kostar pengar, samt lån med ränta!</a:t>
            </a:r>
          </a:p>
          <a:p>
            <a:pPr marL="12700">
              <a:lnSpc>
                <a:spcPct val="100000"/>
              </a:lnSpc>
            </a:pPr>
            <a:endParaRPr lang="sv-SE" sz="1900" spc="-30" dirty="0">
              <a:solidFill>
                <a:srgbClr val="0C0C0C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spc="-30" dirty="0" err="1">
                <a:solidFill>
                  <a:srgbClr val="0C0C0C"/>
                </a:solidFill>
                <a:latin typeface="Arial"/>
                <a:cs typeface="Arial"/>
              </a:rPr>
              <a:t>Pengarn</a:t>
            </a:r>
            <a:r>
              <a:rPr sz="1900" spc="-25" dirty="0" err="1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sz="1900" spc="1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70" dirty="0">
                <a:solidFill>
                  <a:srgbClr val="0C0C0C"/>
                </a:solidFill>
                <a:latin typeface="Arial"/>
                <a:cs typeface="Arial"/>
              </a:rPr>
              <a:t>r</a:t>
            </a:r>
            <a:r>
              <a:rPr lang="sv-SE" sz="1900" spc="70" dirty="0">
                <a:solidFill>
                  <a:srgbClr val="0C0C0C"/>
                </a:solidFill>
                <a:latin typeface="Arial"/>
                <a:cs typeface="Arial"/>
              </a:rPr>
              <a:t>ä</a:t>
            </a:r>
            <a:r>
              <a:rPr sz="1900" spc="70" dirty="0" err="1">
                <a:solidFill>
                  <a:srgbClr val="0C0C0C"/>
                </a:solidFill>
                <a:latin typeface="Arial"/>
                <a:cs typeface="Arial"/>
              </a:rPr>
              <a:t>cker</a:t>
            </a:r>
            <a:r>
              <a:rPr sz="1900" spc="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140" dirty="0">
                <a:solidFill>
                  <a:srgbClr val="0C0C0C"/>
                </a:solidFill>
                <a:latin typeface="Arial"/>
                <a:cs typeface="Arial"/>
              </a:rPr>
              <a:t>int</a:t>
            </a:r>
            <a:r>
              <a:rPr sz="1900" spc="229" dirty="0">
                <a:solidFill>
                  <a:srgbClr val="0C0C0C"/>
                </a:solidFill>
                <a:latin typeface="Arial"/>
                <a:cs typeface="Arial"/>
              </a:rPr>
              <a:t>e</a:t>
            </a:r>
            <a:r>
              <a:rPr sz="1900" spc="-7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240" dirty="0">
                <a:solidFill>
                  <a:srgbClr val="0C0C0C"/>
                </a:solidFill>
                <a:latin typeface="Arial"/>
                <a:cs typeface="Arial"/>
              </a:rPr>
              <a:t>til</a:t>
            </a:r>
            <a:r>
              <a:rPr sz="1900" spc="225" dirty="0">
                <a:solidFill>
                  <a:srgbClr val="0C0C0C"/>
                </a:solidFill>
                <a:latin typeface="Arial"/>
                <a:cs typeface="Arial"/>
              </a:rPr>
              <a:t>l</a:t>
            </a:r>
            <a:r>
              <a:rPr sz="1900" spc="-1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170" dirty="0" err="1">
                <a:solidFill>
                  <a:srgbClr val="0C0C0C"/>
                </a:solidFill>
                <a:latin typeface="Arial"/>
                <a:cs typeface="Arial"/>
              </a:rPr>
              <a:t>all</a:t>
            </a:r>
            <a:r>
              <a:rPr sz="1900" spc="145" dirty="0" err="1">
                <a:solidFill>
                  <a:srgbClr val="0C0C0C"/>
                </a:solidFill>
                <a:latin typeface="Arial"/>
                <a:cs typeface="Arial"/>
              </a:rPr>
              <a:t>t</a:t>
            </a:r>
            <a:r>
              <a:rPr sz="1900" spc="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lang="sv-SE" sz="1900" spc="17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19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00" spc="85" dirty="0" err="1">
                <a:solidFill>
                  <a:srgbClr val="0C0C0C"/>
                </a:solidFill>
                <a:latin typeface="Arial"/>
                <a:cs typeface="Arial"/>
              </a:rPr>
              <a:t>Prioriteringar</a:t>
            </a:r>
            <a:r>
              <a:rPr lang="sv-SE" sz="1900" spc="85" dirty="0">
                <a:solidFill>
                  <a:srgbClr val="0C0C0C"/>
                </a:solidFill>
                <a:latin typeface="Arial"/>
                <a:cs typeface="Arial"/>
              </a:rPr>
              <a:t>!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65" dirty="0">
                <a:solidFill>
                  <a:srgbClr val="0C0C0C"/>
                </a:solidFill>
                <a:latin typeface="Arial"/>
                <a:cs typeface="Arial"/>
              </a:rPr>
              <a:t>Budget</a:t>
            </a:r>
            <a:r>
              <a:rPr sz="2000" b="1" spc="4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00" spc="-35" dirty="0">
                <a:solidFill>
                  <a:srgbClr val="4F494F"/>
                </a:solidFill>
                <a:latin typeface="Arial"/>
                <a:cs typeface="Arial"/>
              </a:rPr>
              <a:t>-</a:t>
            </a:r>
            <a:r>
              <a:rPr sz="2000" spc="125" dirty="0">
                <a:solidFill>
                  <a:srgbClr val="4F494F"/>
                </a:solidFill>
                <a:latin typeface="Arial"/>
                <a:cs typeface="Arial"/>
              </a:rPr>
              <a:t> </a:t>
            </a:r>
            <a:r>
              <a:rPr sz="1900" spc="130" dirty="0" err="1">
                <a:solidFill>
                  <a:srgbClr val="0C0C0C"/>
                </a:solidFill>
                <a:latin typeface="Arial"/>
                <a:cs typeface="Arial"/>
              </a:rPr>
              <a:t>varje</a:t>
            </a:r>
            <a:r>
              <a:rPr sz="1900" spc="-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90" dirty="0">
                <a:solidFill>
                  <a:srgbClr val="0C0C0C"/>
                </a:solidFill>
                <a:latin typeface="Arial"/>
                <a:cs typeface="Arial"/>
              </a:rPr>
              <a:t>f</a:t>
            </a:r>
            <a:r>
              <a:rPr lang="sv-SE" sz="1900" spc="90" dirty="0">
                <a:solidFill>
                  <a:srgbClr val="0C0C0C"/>
                </a:solidFill>
                <a:latin typeface="Arial"/>
                <a:cs typeface="Arial"/>
              </a:rPr>
              <a:t>ö</a:t>
            </a:r>
            <a:r>
              <a:rPr sz="1900" spc="90" dirty="0" err="1">
                <a:solidFill>
                  <a:srgbClr val="0C0C0C"/>
                </a:solidFill>
                <a:latin typeface="Arial"/>
                <a:cs typeface="Arial"/>
              </a:rPr>
              <a:t>rvaltning</a:t>
            </a:r>
            <a:r>
              <a:rPr sz="1900" spc="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35" dirty="0">
                <a:solidFill>
                  <a:srgbClr val="0C0C0C"/>
                </a:solidFill>
                <a:latin typeface="Arial"/>
                <a:cs typeface="Arial"/>
              </a:rPr>
              <a:t>hush</a:t>
            </a:r>
            <a:r>
              <a:rPr lang="sv-SE" sz="1900" spc="35" dirty="0" err="1">
                <a:solidFill>
                  <a:srgbClr val="0C0C0C"/>
                </a:solidFill>
                <a:latin typeface="Arial"/>
                <a:cs typeface="Arial"/>
              </a:rPr>
              <a:t>åller</a:t>
            </a:r>
            <a:r>
              <a:rPr sz="1900" spc="2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85" dirty="0">
                <a:solidFill>
                  <a:srgbClr val="0C0C0C"/>
                </a:solidFill>
                <a:latin typeface="Arial"/>
                <a:cs typeface="Arial"/>
              </a:rPr>
              <a:t>med</a:t>
            </a:r>
            <a:r>
              <a:rPr sz="1900" spc="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25" dirty="0" err="1">
                <a:solidFill>
                  <a:srgbClr val="0C0C0C"/>
                </a:solidFill>
                <a:latin typeface="Arial"/>
                <a:cs typeface="Arial"/>
              </a:rPr>
              <a:t>sina</a:t>
            </a:r>
            <a:r>
              <a:rPr sz="1900" spc="-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30" dirty="0" err="1">
                <a:solidFill>
                  <a:srgbClr val="0C0C0C"/>
                </a:solidFill>
                <a:latin typeface="Arial"/>
                <a:cs typeface="Arial"/>
              </a:rPr>
              <a:t>pengar</a:t>
            </a:r>
            <a:r>
              <a:rPr lang="sv-SE" sz="1900" spc="30" dirty="0">
                <a:solidFill>
                  <a:srgbClr val="0C0C0C"/>
                </a:solidFill>
                <a:latin typeface="Arial"/>
                <a:cs typeface="Arial"/>
              </a:rPr>
              <a:t>   (till exempel utbildningsförvaltning måste klara skolan)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21" y="3770188"/>
            <a:ext cx="2097708" cy="229790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75687" y="0"/>
            <a:ext cx="968312" cy="682209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35070" y="1498929"/>
            <a:ext cx="5632450" cy="4944943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lang="sv-SE" sz="1900" spc="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10" dirty="0">
                <a:solidFill>
                  <a:srgbClr val="0C0C0C"/>
                </a:solidFill>
                <a:latin typeface="Arial"/>
                <a:cs typeface="Arial"/>
              </a:rPr>
              <a:t>F</a:t>
            </a:r>
            <a:r>
              <a:rPr lang="sv-SE" sz="1900" spc="10" dirty="0">
                <a:solidFill>
                  <a:srgbClr val="0C0C0C"/>
                </a:solidFill>
                <a:latin typeface="Arial"/>
                <a:cs typeface="Arial"/>
              </a:rPr>
              <a:t>ö</a:t>
            </a:r>
            <a:r>
              <a:rPr sz="1900" spc="10" dirty="0" err="1">
                <a:solidFill>
                  <a:srgbClr val="0C0C0C"/>
                </a:solidFill>
                <a:latin typeface="Arial"/>
                <a:cs typeface="Arial"/>
              </a:rPr>
              <a:t>rskoleklass</a:t>
            </a:r>
            <a:r>
              <a:rPr sz="1900" spc="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0C0C0C"/>
                </a:solidFill>
                <a:latin typeface="Arial"/>
                <a:cs typeface="Arial"/>
              </a:rPr>
              <a:t>och</a:t>
            </a:r>
            <a:r>
              <a:rPr sz="1900" spc="-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40" dirty="0">
                <a:solidFill>
                  <a:srgbClr val="0C0C0C"/>
                </a:solidFill>
                <a:latin typeface="Arial"/>
                <a:cs typeface="Arial"/>
              </a:rPr>
              <a:t>skola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sv-SE" sz="1900" spc="8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80" dirty="0" err="1">
                <a:solidFill>
                  <a:srgbClr val="911A23"/>
                </a:solidFill>
                <a:latin typeface="Arial"/>
                <a:cs typeface="Arial"/>
              </a:rPr>
              <a:t>Fritids</a:t>
            </a:r>
            <a:r>
              <a:rPr sz="1900" spc="6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55" dirty="0" err="1">
                <a:solidFill>
                  <a:srgbClr val="911A23"/>
                </a:solidFill>
                <a:latin typeface="Arial"/>
                <a:cs typeface="Arial"/>
              </a:rPr>
              <a:t>och</a:t>
            </a:r>
            <a:r>
              <a:rPr sz="1900" spc="1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50" dirty="0">
                <a:solidFill>
                  <a:srgbClr val="911A23"/>
                </a:solidFill>
                <a:latin typeface="Arial"/>
                <a:cs typeface="Arial"/>
              </a:rPr>
              <a:t>f</a:t>
            </a:r>
            <a:r>
              <a:rPr lang="sv-SE" sz="1900" spc="50" dirty="0">
                <a:solidFill>
                  <a:srgbClr val="911A23"/>
                </a:solidFill>
                <a:latin typeface="Arial"/>
                <a:cs typeface="Arial"/>
              </a:rPr>
              <a:t>ö</a:t>
            </a:r>
            <a:r>
              <a:rPr sz="1900" spc="50" dirty="0" err="1">
                <a:solidFill>
                  <a:srgbClr val="911A23"/>
                </a:solidFill>
                <a:latin typeface="Arial"/>
                <a:cs typeface="Arial"/>
              </a:rPr>
              <a:t>rskola</a:t>
            </a:r>
            <a:r>
              <a:rPr sz="1900" spc="10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911A23"/>
                </a:solidFill>
                <a:latin typeface="Arial"/>
                <a:cs typeface="Arial"/>
              </a:rPr>
              <a:t>(dagis)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sv-SE" sz="1900" spc="6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65" dirty="0" err="1">
                <a:solidFill>
                  <a:srgbClr val="0C0C0C"/>
                </a:solidFill>
                <a:latin typeface="Arial"/>
                <a:cs typeface="Arial"/>
              </a:rPr>
              <a:t>Vuxenutbildning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1654175" algn="l"/>
              </a:tabLst>
            </a:pPr>
            <a:r>
              <a:rPr sz="1150" spc="180" dirty="0">
                <a:solidFill>
                  <a:srgbClr val="9A648A"/>
                </a:solidFill>
                <a:latin typeface="Arial"/>
                <a:cs typeface="Arial"/>
              </a:rPr>
              <a:t> </a:t>
            </a:r>
            <a:r>
              <a:rPr sz="1900" spc="-50" dirty="0">
                <a:solidFill>
                  <a:srgbClr val="911A23"/>
                </a:solidFill>
                <a:latin typeface="Arial"/>
                <a:cs typeface="Arial"/>
              </a:rPr>
              <a:t>Svenska</a:t>
            </a:r>
            <a:r>
              <a:rPr sz="1900" spc="12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-35" dirty="0">
                <a:solidFill>
                  <a:srgbClr val="911A23"/>
                </a:solidFill>
                <a:latin typeface="Arial"/>
                <a:cs typeface="Arial"/>
              </a:rPr>
              <a:t>f</a:t>
            </a:r>
            <a:r>
              <a:rPr lang="sv-SE" sz="1900" spc="-35" dirty="0">
                <a:solidFill>
                  <a:srgbClr val="911A23"/>
                </a:solidFill>
                <a:latin typeface="Arial"/>
                <a:cs typeface="Arial"/>
              </a:rPr>
              <a:t>ö</a:t>
            </a:r>
            <a:r>
              <a:rPr sz="1900" spc="-35" dirty="0" err="1">
                <a:solidFill>
                  <a:srgbClr val="911A23"/>
                </a:solidFill>
                <a:latin typeface="Arial"/>
                <a:cs typeface="Arial"/>
              </a:rPr>
              <a:t>r</a:t>
            </a:r>
            <a:r>
              <a:rPr sz="1900" spc="55" dirty="0" err="1">
                <a:solidFill>
                  <a:srgbClr val="911A23"/>
                </a:solidFill>
                <a:latin typeface="Arial"/>
                <a:cs typeface="Arial"/>
              </a:rPr>
              <a:t>invandrare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sv-SE" sz="1900" spc="-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-50" dirty="0">
                <a:solidFill>
                  <a:srgbClr val="0C0C0C"/>
                </a:solidFill>
                <a:latin typeface="Arial"/>
                <a:cs typeface="Arial"/>
              </a:rPr>
              <a:t>Ta</a:t>
            </a:r>
            <a:r>
              <a:rPr sz="1900" spc="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45" dirty="0">
                <a:solidFill>
                  <a:srgbClr val="0C0C0C"/>
                </a:solidFill>
                <a:latin typeface="Arial"/>
                <a:cs typeface="Arial"/>
              </a:rPr>
              <a:t>hand</a:t>
            </a:r>
            <a:r>
              <a:rPr sz="1900" spc="-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85" dirty="0">
                <a:solidFill>
                  <a:srgbClr val="0C0C0C"/>
                </a:solidFill>
                <a:latin typeface="Arial"/>
                <a:cs typeface="Arial"/>
              </a:rPr>
              <a:t>om</a:t>
            </a:r>
            <a:r>
              <a:rPr sz="1900" spc="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90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1900" spc="-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0C0C0C"/>
                </a:solidFill>
                <a:latin typeface="Arial"/>
                <a:cs typeface="Arial"/>
              </a:rPr>
              <a:t>som</a:t>
            </a:r>
            <a:r>
              <a:rPr sz="1900" spc="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60" dirty="0">
                <a:solidFill>
                  <a:srgbClr val="0C0C0C"/>
                </a:solidFill>
                <a:latin typeface="Arial"/>
                <a:cs typeface="Arial"/>
              </a:rPr>
              <a:t>har</a:t>
            </a:r>
            <a:r>
              <a:rPr sz="1900" spc="1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0C0C0C"/>
                </a:solidFill>
                <a:latin typeface="Arial"/>
                <a:cs typeface="Arial"/>
              </a:rPr>
              <a:t>det</a:t>
            </a:r>
            <a:r>
              <a:rPr sz="1900" spc="2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45" dirty="0" err="1">
                <a:solidFill>
                  <a:srgbClr val="0C0C0C"/>
                </a:solidFill>
                <a:latin typeface="Arial"/>
                <a:cs typeface="Arial"/>
              </a:rPr>
              <a:t>sv</a:t>
            </a:r>
            <a:r>
              <a:rPr lang="sv-SE" sz="1900" spc="45" dirty="0">
                <a:solidFill>
                  <a:srgbClr val="0C0C0C"/>
                </a:solidFill>
                <a:latin typeface="Arial"/>
                <a:cs typeface="Arial"/>
              </a:rPr>
              <a:t>å</a:t>
            </a:r>
            <a:r>
              <a:rPr sz="1900" spc="45" dirty="0">
                <a:solidFill>
                  <a:srgbClr val="0C0C0C"/>
                </a:solidFill>
                <a:latin typeface="Arial"/>
                <a:cs typeface="Arial"/>
              </a:rPr>
              <a:t>rt</a:t>
            </a:r>
            <a:r>
              <a:rPr sz="1900" spc="1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90" dirty="0">
                <a:solidFill>
                  <a:srgbClr val="0C0C0C"/>
                </a:solidFill>
                <a:latin typeface="Arial"/>
                <a:cs typeface="Arial"/>
              </a:rPr>
              <a:t>(</a:t>
            </a:r>
            <a:r>
              <a:rPr sz="1900" spc="90" dirty="0" err="1">
                <a:solidFill>
                  <a:srgbClr val="0C0C0C"/>
                </a:solidFill>
                <a:latin typeface="Arial"/>
                <a:cs typeface="Arial"/>
              </a:rPr>
              <a:t>socialtj</a:t>
            </a:r>
            <a:r>
              <a:rPr lang="sv-SE" sz="1900" spc="90" dirty="0">
                <a:solidFill>
                  <a:srgbClr val="0C0C0C"/>
                </a:solidFill>
                <a:latin typeface="Arial"/>
                <a:cs typeface="Arial"/>
              </a:rPr>
              <a:t>ä</a:t>
            </a:r>
            <a:r>
              <a:rPr sz="1900" spc="90" dirty="0" err="1">
                <a:solidFill>
                  <a:srgbClr val="0C0C0C"/>
                </a:solidFill>
                <a:latin typeface="Arial"/>
                <a:cs typeface="Arial"/>
              </a:rPr>
              <a:t>nst</a:t>
            </a:r>
            <a:r>
              <a:rPr sz="1900" spc="90" dirty="0">
                <a:solidFill>
                  <a:srgbClr val="0C0C0C"/>
                </a:solidFill>
                <a:latin typeface="Arial"/>
                <a:cs typeface="Arial"/>
              </a:rPr>
              <a:t>)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sv-SE" sz="1900" spc="-95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-95" dirty="0">
                <a:solidFill>
                  <a:srgbClr val="911A23"/>
                </a:solidFill>
                <a:latin typeface="Arial"/>
                <a:cs typeface="Arial"/>
              </a:rPr>
              <a:t>Ta</a:t>
            </a:r>
            <a:r>
              <a:rPr sz="1900" spc="3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45" dirty="0">
                <a:solidFill>
                  <a:srgbClr val="911A23"/>
                </a:solidFill>
                <a:latin typeface="Arial"/>
                <a:cs typeface="Arial"/>
              </a:rPr>
              <a:t>hand</a:t>
            </a:r>
            <a:r>
              <a:rPr sz="1900" spc="-3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85" dirty="0">
                <a:solidFill>
                  <a:srgbClr val="911A23"/>
                </a:solidFill>
                <a:latin typeface="Arial"/>
                <a:cs typeface="Arial"/>
              </a:rPr>
              <a:t>om</a:t>
            </a:r>
            <a:r>
              <a:rPr sz="1900" spc="4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90" dirty="0">
                <a:solidFill>
                  <a:srgbClr val="911A23"/>
                </a:solidFill>
                <a:latin typeface="Arial"/>
                <a:cs typeface="Arial"/>
              </a:rPr>
              <a:t>de</a:t>
            </a:r>
            <a:r>
              <a:rPr sz="1900" spc="-15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lang="sv-SE" sz="1900" spc="85" dirty="0">
                <a:solidFill>
                  <a:srgbClr val="911A23"/>
                </a:solidFill>
                <a:latin typeface="Arial"/>
                <a:cs typeface="Arial"/>
              </a:rPr>
              <a:t>ä</a:t>
            </a:r>
            <a:r>
              <a:rPr sz="1900" spc="85" dirty="0" err="1">
                <a:solidFill>
                  <a:srgbClr val="911A23"/>
                </a:solidFill>
                <a:latin typeface="Arial"/>
                <a:cs typeface="Arial"/>
              </a:rPr>
              <a:t>ldre</a:t>
            </a:r>
            <a:r>
              <a:rPr sz="1900" spc="15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35" dirty="0">
                <a:solidFill>
                  <a:srgbClr val="911A23"/>
                </a:solidFill>
                <a:latin typeface="Arial"/>
                <a:cs typeface="Arial"/>
              </a:rPr>
              <a:t>och</a:t>
            </a:r>
            <a:r>
              <a:rPr sz="1900" spc="4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30" dirty="0">
                <a:solidFill>
                  <a:srgbClr val="911A23"/>
                </a:solidFill>
                <a:latin typeface="Arial"/>
                <a:cs typeface="Arial"/>
              </a:rPr>
              <a:t>handikappade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sv-SE" sz="1900" spc="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40" dirty="0" err="1">
                <a:solidFill>
                  <a:srgbClr val="0C0C0C"/>
                </a:solidFill>
                <a:latin typeface="Arial"/>
                <a:cs typeface="Arial"/>
              </a:rPr>
              <a:t>Stadsplanering</a:t>
            </a:r>
            <a:r>
              <a:rPr sz="1900" spc="-1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55" dirty="0" err="1">
                <a:solidFill>
                  <a:srgbClr val="0C0C0C"/>
                </a:solidFill>
                <a:latin typeface="Arial"/>
                <a:cs typeface="Arial"/>
              </a:rPr>
              <a:t>och</a:t>
            </a:r>
            <a:r>
              <a:rPr sz="1900" spc="-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40" dirty="0" err="1">
                <a:solidFill>
                  <a:srgbClr val="0C0C0C"/>
                </a:solidFill>
                <a:latin typeface="Arial"/>
                <a:cs typeface="Arial"/>
              </a:rPr>
              <a:t>byggfr</a:t>
            </a:r>
            <a:r>
              <a:rPr lang="sv-SE" sz="1900" spc="40" dirty="0">
                <a:solidFill>
                  <a:srgbClr val="0C0C0C"/>
                </a:solidFill>
                <a:latin typeface="Arial"/>
                <a:cs typeface="Arial"/>
              </a:rPr>
              <a:t>å</a:t>
            </a:r>
            <a:r>
              <a:rPr sz="1900" spc="40" dirty="0" err="1">
                <a:solidFill>
                  <a:srgbClr val="0C0C0C"/>
                </a:solidFill>
                <a:latin typeface="Arial"/>
                <a:cs typeface="Arial"/>
              </a:rPr>
              <a:t>gor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lang="sv-SE" sz="1900" spc="5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911A23"/>
                </a:solidFill>
                <a:latin typeface="Arial"/>
                <a:cs typeface="Arial"/>
              </a:rPr>
              <a:t>H</a:t>
            </a:r>
            <a:r>
              <a:rPr lang="sv-SE" sz="1900" spc="5" dirty="0">
                <a:solidFill>
                  <a:srgbClr val="911A23"/>
                </a:solidFill>
                <a:latin typeface="Arial"/>
                <a:cs typeface="Arial"/>
              </a:rPr>
              <a:t>ä</a:t>
            </a:r>
            <a:r>
              <a:rPr sz="1900" spc="5" dirty="0" err="1">
                <a:solidFill>
                  <a:srgbClr val="911A23"/>
                </a:solidFill>
                <a:latin typeface="Arial"/>
                <a:cs typeface="Arial"/>
              </a:rPr>
              <a:t>lso</a:t>
            </a:r>
            <a:r>
              <a:rPr sz="1900" spc="5" dirty="0">
                <a:solidFill>
                  <a:srgbClr val="911A23"/>
                </a:solidFill>
                <a:latin typeface="Arial"/>
                <a:cs typeface="Arial"/>
              </a:rPr>
              <a:t>-</a:t>
            </a:r>
            <a:r>
              <a:rPr sz="1900" spc="145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55" dirty="0" err="1">
                <a:solidFill>
                  <a:srgbClr val="911A23"/>
                </a:solidFill>
                <a:latin typeface="Arial"/>
                <a:cs typeface="Arial"/>
              </a:rPr>
              <a:t>och</a:t>
            </a:r>
            <a:r>
              <a:rPr sz="1900" spc="-40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85" dirty="0" err="1">
                <a:solidFill>
                  <a:srgbClr val="911A23"/>
                </a:solidFill>
                <a:latin typeface="Arial"/>
                <a:cs typeface="Arial"/>
              </a:rPr>
              <a:t>milj</a:t>
            </a:r>
            <a:r>
              <a:rPr lang="sv-SE" sz="1900" spc="85" dirty="0">
                <a:solidFill>
                  <a:srgbClr val="911A23"/>
                </a:solidFill>
                <a:latin typeface="Arial"/>
                <a:cs typeface="Arial"/>
              </a:rPr>
              <a:t>ö</a:t>
            </a:r>
            <a:r>
              <a:rPr sz="1900" spc="85" dirty="0" err="1">
                <a:solidFill>
                  <a:srgbClr val="911A23"/>
                </a:solidFill>
                <a:latin typeface="Arial"/>
                <a:cs typeface="Arial"/>
              </a:rPr>
              <a:t>skydd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lang="sv-SE" sz="1900" spc="2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20" dirty="0" err="1">
                <a:solidFill>
                  <a:srgbClr val="0C0C0C"/>
                </a:solidFill>
                <a:latin typeface="Arial"/>
                <a:cs typeface="Arial"/>
              </a:rPr>
              <a:t>Renh</a:t>
            </a:r>
            <a:r>
              <a:rPr lang="sv-SE" sz="1900" spc="20" dirty="0">
                <a:solidFill>
                  <a:srgbClr val="0C0C0C"/>
                </a:solidFill>
                <a:latin typeface="Arial"/>
                <a:cs typeface="Arial"/>
              </a:rPr>
              <a:t>å</a:t>
            </a:r>
            <a:r>
              <a:rPr sz="1900" spc="20" dirty="0" err="1">
                <a:solidFill>
                  <a:srgbClr val="0C0C0C"/>
                </a:solidFill>
                <a:latin typeface="Arial"/>
                <a:cs typeface="Arial"/>
              </a:rPr>
              <a:t>llning</a:t>
            </a:r>
            <a:r>
              <a:rPr sz="1900" spc="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0C0C0C"/>
                </a:solidFill>
                <a:latin typeface="Arial"/>
                <a:cs typeface="Arial"/>
              </a:rPr>
              <a:t>och</a:t>
            </a:r>
            <a:r>
              <a:rPr sz="1900" spc="-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75" dirty="0">
                <a:solidFill>
                  <a:srgbClr val="0C0C0C"/>
                </a:solidFill>
                <a:latin typeface="Arial"/>
                <a:cs typeface="Arial"/>
              </a:rPr>
              <a:t>asfaltshantering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sv-SE" sz="1900" spc="45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45" dirty="0">
                <a:solidFill>
                  <a:srgbClr val="911A23"/>
                </a:solidFill>
                <a:latin typeface="Arial"/>
                <a:cs typeface="Arial"/>
              </a:rPr>
              <a:t>R</a:t>
            </a:r>
            <a:r>
              <a:rPr lang="sv-SE" sz="1900" spc="45" dirty="0">
                <a:solidFill>
                  <a:srgbClr val="911A23"/>
                </a:solidFill>
                <a:latin typeface="Arial"/>
                <a:cs typeface="Arial"/>
              </a:rPr>
              <a:t>ä</a:t>
            </a:r>
            <a:r>
              <a:rPr sz="1900" spc="45" dirty="0" err="1">
                <a:solidFill>
                  <a:srgbClr val="911A23"/>
                </a:solidFill>
                <a:latin typeface="Arial"/>
                <a:cs typeface="Arial"/>
              </a:rPr>
              <a:t>ddningstj</a:t>
            </a:r>
            <a:r>
              <a:rPr lang="sv-SE" sz="1900" spc="45" dirty="0">
                <a:solidFill>
                  <a:srgbClr val="911A23"/>
                </a:solidFill>
                <a:latin typeface="Arial"/>
                <a:cs typeface="Arial"/>
              </a:rPr>
              <a:t>ä</a:t>
            </a:r>
            <a:r>
              <a:rPr sz="1900" spc="45" dirty="0" err="1">
                <a:solidFill>
                  <a:srgbClr val="911A23"/>
                </a:solidFill>
                <a:latin typeface="Arial"/>
                <a:cs typeface="Arial"/>
              </a:rPr>
              <a:t>nst</a:t>
            </a:r>
            <a:r>
              <a:rPr sz="1900" spc="-45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50" dirty="0">
                <a:solidFill>
                  <a:srgbClr val="911A23"/>
                </a:solidFill>
                <a:latin typeface="Arial"/>
                <a:cs typeface="Arial"/>
              </a:rPr>
              <a:t>(</a:t>
            </a:r>
            <a:r>
              <a:rPr sz="1900" spc="50" dirty="0" err="1">
                <a:solidFill>
                  <a:srgbClr val="911A23"/>
                </a:solidFill>
                <a:latin typeface="Arial"/>
                <a:cs typeface="Arial"/>
              </a:rPr>
              <a:t>brandk</a:t>
            </a:r>
            <a:r>
              <a:rPr lang="sv-SE" sz="1900" spc="50" dirty="0">
                <a:solidFill>
                  <a:srgbClr val="911A23"/>
                </a:solidFill>
                <a:latin typeface="Arial"/>
                <a:cs typeface="Arial"/>
              </a:rPr>
              <a:t>å</a:t>
            </a:r>
            <a:r>
              <a:rPr sz="1900" spc="50" dirty="0">
                <a:solidFill>
                  <a:srgbClr val="911A23"/>
                </a:solidFill>
                <a:latin typeface="Arial"/>
                <a:cs typeface="Arial"/>
              </a:rPr>
              <a:t>ren)</a:t>
            </a:r>
            <a:endParaRPr lang="sv-SE"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sv-SE" sz="1900" spc="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50" dirty="0" err="1">
                <a:solidFill>
                  <a:srgbClr val="0C0C0C"/>
                </a:solidFill>
                <a:latin typeface="Arial"/>
                <a:cs typeface="Arial"/>
              </a:rPr>
              <a:t>Vatten</a:t>
            </a:r>
            <a:r>
              <a:rPr sz="1900" spc="55" dirty="0">
                <a:solidFill>
                  <a:srgbClr val="0C0C0C"/>
                </a:solidFill>
                <a:latin typeface="Arial"/>
                <a:cs typeface="Arial"/>
              </a:rPr>
              <a:t> och</a:t>
            </a:r>
            <a:r>
              <a:rPr sz="1900" spc="-6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60" dirty="0">
                <a:solidFill>
                  <a:srgbClr val="0C0C0C"/>
                </a:solidFill>
                <a:latin typeface="Arial"/>
                <a:cs typeface="Arial"/>
              </a:rPr>
              <a:t>avlopp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100" spc="75" dirty="0">
                <a:solidFill>
                  <a:srgbClr val="9A648A"/>
                </a:solidFill>
                <a:latin typeface="Arial"/>
                <a:cs typeface="Arial"/>
              </a:rPr>
              <a:t> </a:t>
            </a:r>
            <a:r>
              <a:rPr sz="1100" spc="170" dirty="0">
                <a:solidFill>
                  <a:srgbClr val="9A648A"/>
                </a:solidFill>
                <a:latin typeface="Arial"/>
                <a:cs typeface="Arial"/>
              </a:rPr>
              <a:t> </a:t>
            </a:r>
            <a:r>
              <a:rPr sz="1900" spc="80" dirty="0">
                <a:solidFill>
                  <a:srgbClr val="911A23"/>
                </a:solidFill>
                <a:latin typeface="Arial"/>
                <a:cs typeface="Arial"/>
              </a:rPr>
              <a:t>Bibliotek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50" spc="450" dirty="0">
                <a:solidFill>
                  <a:srgbClr val="9A648A"/>
                </a:solidFill>
                <a:latin typeface="Arial"/>
                <a:cs typeface="Arial"/>
              </a:rPr>
              <a:t> </a:t>
            </a:r>
            <a:r>
              <a:rPr sz="1900" spc="20" dirty="0">
                <a:solidFill>
                  <a:srgbClr val="0C0C0C"/>
                </a:solidFill>
                <a:latin typeface="Arial"/>
                <a:cs typeface="Arial"/>
              </a:rPr>
              <a:t>Krisberedskap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50" spc="225" dirty="0">
                <a:solidFill>
                  <a:srgbClr val="9A648A"/>
                </a:solidFill>
                <a:latin typeface="Arial"/>
                <a:cs typeface="Arial"/>
              </a:rPr>
              <a:t> </a:t>
            </a:r>
            <a:r>
              <a:rPr sz="1900" spc="110" dirty="0">
                <a:solidFill>
                  <a:srgbClr val="911A23"/>
                </a:solidFill>
                <a:latin typeface="Arial"/>
                <a:cs typeface="Arial"/>
              </a:rPr>
              <a:t>Kollektivtrafik</a:t>
            </a:r>
            <a:r>
              <a:rPr sz="1900" spc="-55" dirty="0">
                <a:solidFill>
                  <a:srgbClr val="911A23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911A23"/>
                </a:solidFill>
                <a:latin typeface="Arial"/>
                <a:cs typeface="Arial"/>
              </a:rPr>
              <a:t>(buss)</a:t>
            </a:r>
            <a:endParaRPr lang="sv-SE"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sv-SE" sz="1150" spc="-15" dirty="0">
                <a:solidFill>
                  <a:srgbClr val="9A648A"/>
                </a:solidFill>
                <a:latin typeface="Arial"/>
                <a:cs typeface="Arial"/>
              </a:rPr>
              <a:t>  </a:t>
            </a:r>
            <a:r>
              <a:rPr sz="1900" spc="35" dirty="0" err="1">
                <a:solidFill>
                  <a:srgbClr val="0C0C0C"/>
                </a:solidFill>
                <a:latin typeface="Arial"/>
                <a:cs typeface="Arial"/>
              </a:rPr>
              <a:t>Fixar</a:t>
            </a:r>
            <a:r>
              <a:rPr sz="1900" spc="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spc="40" dirty="0" err="1">
                <a:solidFill>
                  <a:srgbClr val="0C0C0C"/>
                </a:solidFill>
                <a:latin typeface="Arial"/>
                <a:cs typeface="Arial"/>
              </a:rPr>
              <a:t>bost</a:t>
            </a:r>
            <a:r>
              <a:rPr lang="sv-SE" sz="1900" spc="40" dirty="0">
                <a:solidFill>
                  <a:srgbClr val="0C0C0C"/>
                </a:solidFill>
                <a:latin typeface="Arial"/>
                <a:cs typeface="Arial"/>
              </a:rPr>
              <a:t>ä</a:t>
            </a:r>
            <a:r>
              <a:rPr sz="1900" spc="40" dirty="0">
                <a:solidFill>
                  <a:srgbClr val="0C0C0C"/>
                </a:solidFill>
                <a:latin typeface="Arial"/>
                <a:cs typeface="Arial"/>
              </a:rPr>
              <a:t>der</a:t>
            </a:r>
            <a:r>
              <a:rPr lang="sv-SE" sz="1900" spc="40" dirty="0">
                <a:solidFill>
                  <a:srgbClr val="0C0C0C"/>
                </a:solidFill>
                <a:latin typeface="Arial"/>
                <a:cs typeface="Arial"/>
              </a:rPr>
              <a:t> (inte lika vanligt längre)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A067D0C9-B41C-4B05-AF6D-2AF6F25D5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A2B2215-8A04-4348-B9F0-82D1C2F3F80C}"/>
              </a:ext>
            </a:extLst>
          </p:cNvPr>
          <p:cNvSpPr txBox="1"/>
          <p:nvPr/>
        </p:nvSpPr>
        <p:spPr>
          <a:xfrm>
            <a:off x="1066800" y="914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accent2"/>
                </a:solidFill>
              </a:rPr>
              <a:t>VAD ANSVARAR KOMMUNEN ÖVER?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5687" y="0"/>
            <a:ext cx="968312" cy="682209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30856" y="1998153"/>
            <a:ext cx="825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5" dirty="0">
                <a:solidFill>
                  <a:srgbClr val="050505"/>
                </a:solidFill>
                <a:latin typeface="Arial"/>
                <a:cs typeface="Arial"/>
              </a:rPr>
              <a:t>•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1026" name="Picture 2" descr="Trygg grönstruktur och park - Boverket">
            <a:extLst>
              <a:ext uri="{FF2B5EF4-FFF2-40B4-BE49-F238E27FC236}">
                <a16:creationId xmlns:a16="http://schemas.microsoft.com/office/drawing/2014/main" id="{53ECFA8B-739D-464A-B92C-3005325C7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74586"/>
            <a:ext cx="2581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ykelvägar i Sverige – Wikipedia">
            <a:extLst>
              <a:ext uri="{FF2B5EF4-FFF2-40B4-BE49-F238E27FC236}">
                <a16:creationId xmlns:a16="http://schemas.microsoft.com/office/drawing/2014/main" id="{5E52E4E7-EDE7-4CE2-9056-1A9A844E6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53000"/>
            <a:ext cx="23812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EA4DD636-8C61-4C0E-85C0-394D51945DF1}"/>
              </a:ext>
            </a:extLst>
          </p:cNvPr>
          <p:cNvSpPr txBox="1"/>
          <p:nvPr/>
        </p:nvSpPr>
        <p:spPr>
          <a:xfrm>
            <a:off x="457200" y="658804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Det är viktigt för en kommun att ha många medborgare. </a:t>
            </a:r>
          </a:p>
          <a:p>
            <a:r>
              <a:rPr lang="sv-SE" sz="2000" dirty="0"/>
              <a:t>Varför? </a:t>
            </a:r>
          </a:p>
        </p:txBody>
      </p:sp>
      <p:sp>
        <p:nvSpPr>
          <p:cNvPr id="12" name="Rubrik 11">
            <a:extLst>
              <a:ext uri="{FF2B5EF4-FFF2-40B4-BE49-F238E27FC236}">
                <a16:creationId xmlns:a16="http://schemas.microsoft.com/office/drawing/2014/main" id="{72315BE2-7ED0-43AA-8CA0-2E2B5CA2A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010" y="1066800"/>
            <a:ext cx="4280389" cy="2763068"/>
          </a:xfrm>
        </p:spPr>
        <p:txBody>
          <a:bodyPr>
            <a:normAutofit fontScale="90000"/>
          </a:bodyPr>
          <a:lstStyle/>
          <a:p>
            <a:br>
              <a:rPr lang="sv-SE" dirty="0">
                <a:solidFill>
                  <a:srgbClr val="FFC000"/>
                </a:solidFill>
              </a:rPr>
            </a:br>
            <a:br>
              <a:rPr lang="sv-SE" dirty="0">
                <a:solidFill>
                  <a:srgbClr val="FFC000"/>
                </a:solidFill>
              </a:rPr>
            </a:br>
            <a:r>
              <a:rPr lang="sv-SE" sz="3100" dirty="0">
                <a:solidFill>
                  <a:srgbClr val="FFC000"/>
                </a:solidFill>
              </a:rPr>
              <a:t>Hur ska en kommun få människor att vilja bo i kommunen?  </a:t>
            </a:r>
            <a:br>
              <a:rPr lang="sv-SE" dirty="0">
                <a:solidFill>
                  <a:srgbClr val="FFC000"/>
                </a:solidFill>
              </a:rPr>
            </a:br>
            <a:br>
              <a:rPr lang="sv-SE" dirty="0">
                <a:solidFill>
                  <a:srgbClr val="FFC000"/>
                </a:solidFill>
              </a:rPr>
            </a:b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5" name="Underrubrik 14">
            <a:extLst>
              <a:ext uri="{FF2B5EF4-FFF2-40B4-BE49-F238E27FC236}">
                <a16:creationId xmlns:a16="http://schemas.microsoft.com/office/drawing/2014/main" id="{97B3EE44-2A82-4F03-A71C-6A42FDC1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11" y="2743200"/>
            <a:ext cx="5486400" cy="284144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Gott om  jobb och företag.</a:t>
            </a:r>
          </a:p>
          <a:p>
            <a:r>
              <a:rPr lang="sv-SE" dirty="0">
                <a:solidFill>
                  <a:schemeClr val="tx1"/>
                </a:solidFill>
              </a:rPr>
              <a:t>Gott om bostäder</a:t>
            </a:r>
          </a:p>
          <a:p>
            <a:r>
              <a:rPr lang="sv-SE" dirty="0">
                <a:solidFill>
                  <a:schemeClr val="tx1"/>
                </a:solidFill>
              </a:rPr>
              <a:t>Bra vård och omsorg (tex skola)</a:t>
            </a:r>
          </a:p>
          <a:p>
            <a:r>
              <a:rPr lang="sv-SE" dirty="0">
                <a:solidFill>
                  <a:schemeClr val="tx1"/>
                </a:solidFill>
              </a:rPr>
              <a:t>Parker</a:t>
            </a:r>
          </a:p>
          <a:p>
            <a:r>
              <a:rPr lang="sv-SE" dirty="0">
                <a:solidFill>
                  <a:schemeClr val="tx1"/>
                </a:solidFill>
              </a:rPr>
              <a:t>Nöjesliv (restauranger, bio med mera) </a:t>
            </a:r>
          </a:p>
          <a:p>
            <a:r>
              <a:rPr lang="sv-SE" dirty="0">
                <a:solidFill>
                  <a:schemeClr val="tx1"/>
                </a:solidFill>
              </a:rPr>
              <a:t>Högre utbildning (högskola, universitet)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1056" y="4263878"/>
            <a:ext cx="1362614" cy="184012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75687" y="0"/>
            <a:ext cx="968312" cy="682209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9314" y="799458"/>
            <a:ext cx="6597285" cy="605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50" b="1" spc="-409" dirty="0">
                <a:solidFill>
                  <a:srgbClr val="E9C895"/>
                </a:solidFill>
                <a:latin typeface="Arial"/>
                <a:cs typeface="Arial"/>
              </a:rPr>
              <a:t>V</a:t>
            </a:r>
            <a:r>
              <a:rPr lang="sv-SE" sz="3850" b="1" spc="-409" dirty="0">
                <a:solidFill>
                  <a:srgbClr val="E9C895"/>
                </a:solidFill>
                <a:latin typeface="Arial"/>
                <a:cs typeface="Arial"/>
              </a:rPr>
              <a:t>ad</a:t>
            </a:r>
            <a:r>
              <a:rPr sz="3850" b="1" spc="70" dirty="0">
                <a:solidFill>
                  <a:srgbClr val="E9C895"/>
                </a:solidFill>
                <a:latin typeface="Arial"/>
                <a:cs typeface="Arial"/>
              </a:rPr>
              <a:t> </a:t>
            </a:r>
            <a:r>
              <a:rPr lang="sv-SE" sz="3850" b="1" spc="-370" dirty="0">
                <a:solidFill>
                  <a:srgbClr val="E9C895"/>
                </a:solidFill>
                <a:latin typeface="Arial"/>
                <a:cs typeface="Arial"/>
              </a:rPr>
              <a:t>gör regioner</a:t>
            </a:r>
            <a:r>
              <a:rPr sz="3850" b="1" spc="-220" dirty="0">
                <a:solidFill>
                  <a:srgbClr val="E9C895"/>
                </a:solidFill>
                <a:latin typeface="Arial"/>
                <a:cs typeface="Arial"/>
              </a:rPr>
              <a:t>?</a:t>
            </a:r>
            <a:endParaRPr sz="38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2003" y="1585248"/>
            <a:ext cx="6676390" cy="37335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2434" algn="ctr">
              <a:lnSpc>
                <a:spcPct val="100000"/>
              </a:lnSpc>
              <a:spcBef>
                <a:spcPts val="100"/>
              </a:spcBef>
              <a:tabLst>
                <a:tab pos="1793239" algn="l"/>
                <a:tab pos="3221355" algn="l"/>
              </a:tabLst>
            </a:pPr>
            <a:r>
              <a:rPr sz="2400" spc="-20" dirty="0" err="1">
                <a:solidFill>
                  <a:srgbClr val="990F18"/>
                </a:solidFill>
                <a:latin typeface="Arial"/>
                <a:cs typeface="Arial"/>
              </a:rPr>
              <a:t>Sjukv</a:t>
            </a:r>
            <a:r>
              <a:rPr lang="sv-SE" sz="2400" spc="-20" dirty="0">
                <a:solidFill>
                  <a:srgbClr val="990F18"/>
                </a:solidFill>
                <a:latin typeface="Arial"/>
                <a:cs typeface="Arial"/>
              </a:rPr>
              <a:t>å</a:t>
            </a:r>
            <a:r>
              <a:rPr sz="2400" spc="-20" dirty="0" err="1">
                <a:solidFill>
                  <a:srgbClr val="990F18"/>
                </a:solidFill>
                <a:latin typeface="Arial"/>
                <a:cs typeface="Arial"/>
              </a:rPr>
              <a:t>rd</a:t>
            </a:r>
            <a:r>
              <a:rPr sz="2400" spc="-20" dirty="0">
                <a:solidFill>
                  <a:srgbClr val="990F18"/>
                </a:solidFill>
                <a:latin typeface="Arial"/>
                <a:cs typeface="Arial"/>
              </a:rPr>
              <a:t>	</a:t>
            </a:r>
            <a:r>
              <a:rPr sz="2400" spc="-60" dirty="0" err="1">
                <a:solidFill>
                  <a:srgbClr val="990F18"/>
                </a:solidFill>
                <a:latin typeface="Arial"/>
                <a:cs typeface="Arial"/>
              </a:rPr>
              <a:t>Tandv</a:t>
            </a:r>
            <a:r>
              <a:rPr lang="sv-SE" sz="2400" spc="-60" dirty="0">
                <a:solidFill>
                  <a:srgbClr val="990F18"/>
                </a:solidFill>
                <a:latin typeface="Arial"/>
                <a:cs typeface="Arial"/>
              </a:rPr>
              <a:t>å</a:t>
            </a:r>
            <a:r>
              <a:rPr sz="2400" spc="-60" dirty="0" err="1">
                <a:solidFill>
                  <a:srgbClr val="990F18"/>
                </a:solidFill>
                <a:latin typeface="Arial"/>
                <a:cs typeface="Arial"/>
              </a:rPr>
              <a:t>rd</a:t>
            </a:r>
            <a:r>
              <a:rPr sz="2400" spc="-60" dirty="0">
                <a:solidFill>
                  <a:srgbClr val="990F18"/>
                </a:solidFill>
                <a:latin typeface="Arial"/>
                <a:cs typeface="Arial"/>
              </a:rPr>
              <a:t>	</a:t>
            </a:r>
            <a:r>
              <a:rPr sz="2400" spc="75" dirty="0">
                <a:solidFill>
                  <a:srgbClr val="990F18"/>
                </a:solidFill>
                <a:latin typeface="Arial"/>
                <a:cs typeface="Arial"/>
              </a:rPr>
              <a:t>Kollektivtrafik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 dirty="0">
              <a:latin typeface="Arial"/>
              <a:cs typeface="Arial"/>
            </a:endParaRPr>
          </a:p>
          <a:p>
            <a:pPr marL="285750" marR="5080" indent="-270510">
              <a:lnSpc>
                <a:spcPct val="99300"/>
              </a:lnSpc>
            </a:pPr>
            <a:r>
              <a:rPr sz="1150" spc="170" dirty="0">
                <a:solidFill>
                  <a:srgbClr val="9A628A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0E0E0E"/>
                </a:solidFill>
                <a:latin typeface="Arial"/>
                <a:cs typeface="Arial"/>
              </a:rPr>
              <a:t>Ansvarar</a:t>
            </a:r>
            <a:r>
              <a:rPr sz="1900" spc="18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E0E0E"/>
                </a:solidFill>
                <a:latin typeface="Arial"/>
                <a:cs typeface="Arial"/>
              </a:rPr>
              <a:t>for</a:t>
            </a:r>
            <a:r>
              <a:rPr sz="1900" spc="37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0E0E0E"/>
                </a:solidFill>
                <a:latin typeface="Arial"/>
                <a:cs typeface="Arial"/>
              </a:rPr>
              <a:t>saker</a:t>
            </a:r>
            <a:r>
              <a:rPr sz="1900" spc="9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-15" dirty="0" err="1">
                <a:solidFill>
                  <a:srgbClr val="0E0E0E"/>
                </a:solidFill>
                <a:latin typeface="Arial"/>
                <a:cs typeface="Arial"/>
              </a:rPr>
              <a:t>som</a:t>
            </a:r>
            <a:r>
              <a:rPr sz="1900" spc="7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sv-SE" sz="1900" spc="70" dirty="0">
                <a:solidFill>
                  <a:srgbClr val="0E0E0E"/>
                </a:solidFill>
                <a:latin typeface="Arial"/>
                <a:cs typeface="Arial"/>
              </a:rPr>
              <a:t>ä</a:t>
            </a:r>
            <a:r>
              <a:rPr sz="1900" spc="70" dirty="0">
                <a:solidFill>
                  <a:srgbClr val="0E0E0E"/>
                </a:solidFill>
                <a:latin typeface="Arial"/>
                <a:cs typeface="Arial"/>
              </a:rPr>
              <a:t>r</a:t>
            </a:r>
            <a:r>
              <a:rPr sz="1900" spc="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90" dirty="0">
                <a:solidFill>
                  <a:srgbClr val="0E0E0E"/>
                </a:solidFill>
                <a:latin typeface="Arial"/>
                <a:cs typeface="Arial"/>
              </a:rPr>
              <a:t>v</a:t>
            </a:r>
            <a:r>
              <a:rPr lang="sv-SE" sz="1900" spc="90" dirty="0">
                <a:solidFill>
                  <a:srgbClr val="0E0E0E"/>
                </a:solidFill>
                <a:latin typeface="Arial"/>
                <a:cs typeface="Arial"/>
              </a:rPr>
              <a:t>ä</a:t>
            </a:r>
            <a:r>
              <a:rPr sz="1900" spc="90" dirty="0" err="1">
                <a:solidFill>
                  <a:srgbClr val="0E0E0E"/>
                </a:solidFill>
                <a:latin typeface="Arial"/>
                <a:cs typeface="Arial"/>
              </a:rPr>
              <a:t>ldigt</a:t>
            </a:r>
            <a:r>
              <a:rPr sz="1900" spc="5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75" dirty="0" err="1">
                <a:solidFill>
                  <a:srgbClr val="0E0E0E"/>
                </a:solidFill>
                <a:latin typeface="Arial"/>
                <a:cs typeface="Arial"/>
              </a:rPr>
              <a:t>dyra</a:t>
            </a:r>
            <a:r>
              <a:rPr sz="1900" spc="2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sv-SE" sz="1900" spc="25" dirty="0">
                <a:solidFill>
                  <a:srgbClr val="0E0E0E"/>
                </a:solidFill>
                <a:latin typeface="Arial"/>
                <a:cs typeface="Arial"/>
              </a:rPr>
              <a:t>för kommunen </a:t>
            </a:r>
            <a:r>
              <a:rPr sz="1900" spc="60" dirty="0" err="1">
                <a:solidFill>
                  <a:srgbClr val="0E0E0E"/>
                </a:solidFill>
                <a:latin typeface="Arial"/>
                <a:cs typeface="Arial"/>
              </a:rPr>
              <a:t>att</a:t>
            </a:r>
            <a:r>
              <a:rPr sz="1900" spc="42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75" dirty="0" err="1">
                <a:solidFill>
                  <a:srgbClr val="0E0E0E"/>
                </a:solidFill>
                <a:latin typeface="Arial"/>
                <a:cs typeface="Arial"/>
              </a:rPr>
              <a:t>driva</a:t>
            </a:r>
            <a:r>
              <a:rPr lang="sv-SE" sz="1900" spc="75" dirty="0">
                <a:solidFill>
                  <a:srgbClr val="0E0E0E"/>
                </a:solidFill>
                <a:latin typeface="Arial"/>
                <a:cs typeface="Arial"/>
              </a:rPr>
              <a:t> på</a:t>
            </a:r>
            <a:r>
              <a:rPr sz="1900" spc="-3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25" dirty="0" err="1">
                <a:solidFill>
                  <a:srgbClr val="0E0E0E"/>
                </a:solidFill>
                <a:latin typeface="Arial"/>
                <a:cs typeface="Arial"/>
              </a:rPr>
              <a:t>egen</a:t>
            </a:r>
            <a:r>
              <a:rPr sz="1900" spc="2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45" dirty="0">
                <a:solidFill>
                  <a:srgbClr val="0E0E0E"/>
                </a:solidFill>
                <a:latin typeface="Arial"/>
                <a:cs typeface="Arial"/>
              </a:rPr>
              <a:t>hand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315"/>
              </a:spcBef>
            </a:pPr>
            <a:r>
              <a:rPr sz="1150" spc="55" dirty="0">
                <a:solidFill>
                  <a:srgbClr val="9A628A"/>
                </a:solidFill>
                <a:latin typeface="Arial"/>
                <a:cs typeface="Arial"/>
              </a:rPr>
              <a:t>  </a:t>
            </a:r>
            <a:r>
              <a:rPr sz="1150" spc="-5" dirty="0">
                <a:solidFill>
                  <a:srgbClr val="9A628A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0E0E0E"/>
                </a:solidFill>
                <a:latin typeface="Arial"/>
                <a:cs typeface="Arial"/>
              </a:rPr>
              <a:t>Kommunern</a:t>
            </a:r>
            <a:r>
              <a:rPr sz="1900" spc="20" dirty="0">
                <a:solidFill>
                  <a:srgbClr val="0E0E0E"/>
                </a:solidFill>
                <a:latin typeface="Arial"/>
                <a:cs typeface="Arial"/>
              </a:rPr>
              <a:t>a</a:t>
            </a:r>
            <a:r>
              <a:rPr sz="1900" spc="8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5" dirty="0" err="1">
                <a:solidFill>
                  <a:srgbClr val="0E0E0E"/>
                </a:solidFill>
                <a:latin typeface="Arial"/>
                <a:cs typeface="Arial"/>
              </a:rPr>
              <a:t>i</a:t>
            </a:r>
            <a:r>
              <a:rPr sz="190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-21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90" dirty="0">
                <a:solidFill>
                  <a:srgbClr val="0E0E0E"/>
                </a:solidFill>
                <a:latin typeface="Arial"/>
                <a:cs typeface="Arial"/>
              </a:rPr>
              <a:t>l</a:t>
            </a:r>
            <a:r>
              <a:rPr lang="sv-SE" sz="1900" spc="90" dirty="0">
                <a:solidFill>
                  <a:srgbClr val="0E0E0E"/>
                </a:solidFill>
                <a:latin typeface="Arial"/>
                <a:cs typeface="Arial"/>
              </a:rPr>
              <a:t>ä</a:t>
            </a:r>
            <a:r>
              <a:rPr sz="1900" spc="90" dirty="0">
                <a:solidFill>
                  <a:srgbClr val="0E0E0E"/>
                </a:solidFill>
                <a:latin typeface="Arial"/>
                <a:cs typeface="Arial"/>
              </a:rPr>
              <a:t>ne</a:t>
            </a:r>
            <a:r>
              <a:rPr sz="1900" spc="55" dirty="0">
                <a:solidFill>
                  <a:srgbClr val="0E0E0E"/>
                </a:solidFill>
                <a:latin typeface="Arial"/>
                <a:cs typeface="Arial"/>
              </a:rPr>
              <a:t>t</a:t>
            </a:r>
            <a:r>
              <a:rPr sz="1900" spc="114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sv-SE" sz="1900" spc="114" dirty="0">
                <a:solidFill>
                  <a:srgbClr val="0E0E0E"/>
                </a:solidFill>
                <a:latin typeface="Arial"/>
                <a:cs typeface="Arial"/>
              </a:rPr>
              <a:t>har </a:t>
            </a:r>
            <a:r>
              <a:rPr sz="1900" spc="55" dirty="0" err="1">
                <a:solidFill>
                  <a:srgbClr val="0E0E0E"/>
                </a:solidFill>
                <a:latin typeface="Arial"/>
                <a:cs typeface="Arial"/>
              </a:rPr>
              <a:t>slagit</a:t>
            </a:r>
            <a:r>
              <a:rPr sz="1900" spc="114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40" dirty="0">
                <a:solidFill>
                  <a:srgbClr val="0E0E0E"/>
                </a:solidFill>
                <a:latin typeface="Arial"/>
                <a:cs typeface="Arial"/>
              </a:rPr>
              <a:t>sig</a:t>
            </a:r>
            <a:r>
              <a:rPr sz="1900" spc="-114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dirty="0" err="1">
                <a:solidFill>
                  <a:srgbClr val="0E0E0E"/>
                </a:solidFill>
                <a:latin typeface="Arial"/>
                <a:cs typeface="Arial"/>
              </a:rPr>
              <a:t>samma</a:t>
            </a:r>
            <a:r>
              <a:rPr lang="sv-SE" sz="1900" dirty="0">
                <a:solidFill>
                  <a:srgbClr val="0E0E0E"/>
                </a:solidFill>
                <a:latin typeface="Arial"/>
                <a:cs typeface="Arial"/>
              </a:rPr>
              <a:t> till</a:t>
            </a:r>
          </a:p>
          <a:p>
            <a:pPr marL="15240">
              <a:lnSpc>
                <a:spcPct val="100000"/>
              </a:lnSpc>
              <a:spcBef>
                <a:spcPts val="1315"/>
              </a:spcBef>
            </a:pPr>
            <a:r>
              <a:rPr lang="sv-SE" sz="1900" spc="190" dirty="0">
                <a:solidFill>
                  <a:srgbClr val="0E0E0E"/>
                </a:solidFill>
                <a:latin typeface="Arial"/>
                <a:cs typeface="Arial"/>
              </a:rPr>
              <a:t>  ett </a:t>
            </a:r>
            <a:r>
              <a:rPr sz="1900" spc="50" dirty="0" err="1">
                <a:solidFill>
                  <a:srgbClr val="0E0E0E"/>
                </a:solidFill>
                <a:latin typeface="Arial"/>
                <a:cs typeface="Arial"/>
              </a:rPr>
              <a:t>landsting</a:t>
            </a:r>
            <a:r>
              <a:rPr lang="sv-SE" sz="1900" spc="50" dirty="0">
                <a:solidFill>
                  <a:srgbClr val="0E0E0E"/>
                </a:solidFill>
                <a:latin typeface="Arial"/>
                <a:cs typeface="Arial"/>
              </a:rPr>
              <a:t> eller en region. 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310"/>
              </a:spcBef>
            </a:pPr>
            <a:r>
              <a:rPr sz="1150" spc="135" dirty="0">
                <a:solidFill>
                  <a:srgbClr val="9A628A"/>
                </a:solidFill>
                <a:latin typeface="Arial"/>
                <a:cs typeface="Arial"/>
              </a:rPr>
              <a:t> </a:t>
            </a:r>
            <a:r>
              <a:rPr sz="1900" spc="70" dirty="0">
                <a:solidFill>
                  <a:srgbClr val="0E0E0E"/>
                </a:solidFill>
                <a:latin typeface="Arial"/>
                <a:cs typeface="Arial"/>
              </a:rPr>
              <a:t>17</a:t>
            </a:r>
            <a:r>
              <a:rPr sz="1900" spc="-3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50" dirty="0">
                <a:solidFill>
                  <a:srgbClr val="0E0E0E"/>
                </a:solidFill>
                <a:latin typeface="Arial"/>
                <a:cs typeface="Arial"/>
              </a:rPr>
              <a:t>landsting</a:t>
            </a:r>
            <a:r>
              <a:rPr sz="1900" spc="6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35" dirty="0">
                <a:solidFill>
                  <a:srgbClr val="0E0E0E"/>
                </a:solidFill>
                <a:latin typeface="Arial"/>
                <a:cs typeface="Arial"/>
              </a:rPr>
              <a:t>och</a:t>
            </a:r>
            <a:r>
              <a:rPr sz="1900" spc="-1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40" dirty="0">
                <a:solidFill>
                  <a:srgbClr val="0E0E0E"/>
                </a:solidFill>
                <a:latin typeface="Arial"/>
                <a:cs typeface="Arial"/>
              </a:rPr>
              <a:t>4</a:t>
            </a:r>
            <a:r>
              <a:rPr sz="1900" spc="3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60" dirty="0">
                <a:solidFill>
                  <a:srgbClr val="0E0E0E"/>
                </a:solidFill>
                <a:latin typeface="Arial"/>
                <a:cs typeface="Arial"/>
              </a:rPr>
              <a:t>regioner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900" spc="-40" dirty="0">
                <a:solidFill>
                  <a:srgbClr val="0E0E0E"/>
                </a:solidFill>
                <a:latin typeface="Arial"/>
                <a:cs typeface="Arial"/>
              </a:rPr>
              <a:t>S</a:t>
            </a:r>
            <a:r>
              <a:rPr lang="sv-SE" sz="1900" spc="-40" dirty="0" err="1">
                <a:solidFill>
                  <a:srgbClr val="0E0E0E"/>
                </a:solidFill>
                <a:latin typeface="Arial"/>
                <a:cs typeface="Arial"/>
              </a:rPr>
              <a:t>kå</a:t>
            </a:r>
            <a:r>
              <a:rPr sz="1900" spc="-40" dirty="0">
                <a:solidFill>
                  <a:srgbClr val="0E0E0E"/>
                </a:solidFill>
                <a:latin typeface="Arial"/>
                <a:cs typeface="Arial"/>
              </a:rPr>
              <a:t>ne</a:t>
            </a:r>
            <a:r>
              <a:rPr sz="1900" spc="6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0E0E0E"/>
                </a:solidFill>
                <a:latin typeface="Arial"/>
                <a:cs typeface="Arial"/>
              </a:rPr>
              <a:t>-</a:t>
            </a:r>
            <a:r>
              <a:rPr sz="1900" spc="17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60" dirty="0">
                <a:solidFill>
                  <a:srgbClr val="0E0E0E"/>
                </a:solidFill>
                <a:latin typeface="Arial"/>
                <a:cs typeface="Arial"/>
              </a:rPr>
              <a:t>Halland</a:t>
            </a:r>
            <a:r>
              <a:rPr sz="1900" spc="8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40" dirty="0">
                <a:solidFill>
                  <a:srgbClr val="0E0E0E"/>
                </a:solidFill>
                <a:latin typeface="Arial"/>
                <a:cs typeface="Arial"/>
              </a:rPr>
              <a:t>-</a:t>
            </a:r>
            <a:r>
              <a:rPr sz="1900" spc="9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60" dirty="0">
                <a:solidFill>
                  <a:srgbClr val="0E0E0E"/>
                </a:solidFill>
                <a:latin typeface="Arial"/>
                <a:cs typeface="Arial"/>
              </a:rPr>
              <a:t>Gotland</a:t>
            </a:r>
            <a:r>
              <a:rPr sz="1900" spc="90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40" dirty="0">
                <a:solidFill>
                  <a:srgbClr val="0E0E0E"/>
                </a:solidFill>
                <a:latin typeface="Arial"/>
                <a:cs typeface="Arial"/>
              </a:rPr>
              <a:t>-</a:t>
            </a:r>
            <a:r>
              <a:rPr sz="1900" spc="114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20" dirty="0">
                <a:solidFill>
                  <a:srgbClr val="0E0E0E"/>
                </a:solidFill>
                <a:latin typeface="Arial"/>
                <a:cs typeface="Arial"/>
              </a:rPr>
              <a:t>V</a:t>
            </a:r>
            <a:r>
              <a:rPr lang="sv-SE" sz="1900" spc="20" dirty="0">
                <a:solidFill>
                  <a:srgbClr val="0E0E0E"/>
                </a:solidFill>
                <a:latin typeface="Arial"/>
                <a:cs typeface="Arial"/>
              </a:rPr>
              <a:t>ä</a:t>
            </a:r>
            <a:r>
              <a:rPr sz="1900" spc="20" dirty="0" err="1">
                <a:solidFill>
                  <a:srgbClr val="0E0E0E"/>
                </a:solidFill>
                <a:latin typeface="Arial"/>
                <a:cs typeface="Arial"/>
              </a:rPr>
              <a:t>stra</a:t>
            </a:r>
            <a:r>
              <a:rPr sz="1900" spc="15" dirty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sz="1900" spc="60" dirty="0">
                <a:solidFill>
                  <a:srgbClr val="0E0E0E"/>
                </a:solidFill>
                <a:latin typeface="Arial"/>
                <a:cs typeface="Arial"/>
              </a:rPr>
              <a:t>G</a:t>
            </a:r>
            <a:r>
              <a:rPr lang="sv-SE" sz="1900" spc="60" dirty="0">
                <a:solidFill>
                  <a:srgbClr val="0E0E0E"/>
                </a:solidFill>
                <a:latin typeface="Arial"/>
                <a:cs typeface="Arial"/>
              </a:rPr>
              <a:t>ö</a:t>
            </a:r>
            <a:r>
              <a:rPr sz="1900" spc="60" dirty="0" err="1">
                <a:solidFill>
                  <a:srgbClr val="0E0E0E"/>
                </a:solidFill>
                <a:latin typeface="Arial"/>
                <a:cs typeface="Arial"/>
              </a:rPr>
              <a:t>taland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ldruta">
  <a:themeElements>
    <a:clrScheme name="Bildrut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Bildrut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ildrut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TM03457475[[fn=Bildruta]]</Template>
  <TotalTime>1245</TotalTime>
  <Words>560</Words>
  <Application>Microsoft Office PowerPoint</Application>
  <PresentationFormat>Bildspel på skärmen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Corbel</vt:lpstr>
      <vt:lpstr>PT Sans</vt:lpstr>
      <vt:lpstr>Times New Roman</vt:lpstr>
      <vt:lpstr>Wingdings 2</vt:lpstr>
      <vt:lpstr>Bildruta</vt:lpstr>
      <vt:lpstr>PowerPoint-presentation</vt:lpstr>
      <vt:lpstr>  De som bestämmer i  Stockholm kan inte ha koll pa att allt som  behöver göras i ett land, därför delas landet in i små  enheter som sköter vissa saker själva.</vt:lpstr>
      <vt:lpstr>Styrs av politiker som bestämmer vad som behöver  göras och hur man ska göra detta.</vt:lpstr>
      <vt:lpstr>PowerPoint-presentation</vt:lpstr>
      <vt:lpstr>PowerPoint-presentation</vt:lpstr>
      <vt:lpstr>  Hur ska en kommun få människor att vilja bo i kommunen?    </vt:lpstr>
      <vt:lpstr>Vad gör regioner?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Oscar Seidler</dc:creator>
  <cp:lastModifiedBy>Oscar Seidler</cp:lastModifiedBy>
  <cp:revision>3</cp:revision>
  <dcterms:created xsi:type="dcterms:W3CDTF">2021-11-08T13:15:29Z</dcterms:created>
  <dcterms:modified xsi:type="dcterms:W3CDTF">2022-01-11T14:18:03Z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2021-11-08T00:00:00Z</vt:filetime>
  </property>
  <property fmtid="{D5CDD505-2E9C-101B-9397-08002B2CF9AE}" pid="3" name="LastSaved">
    <vt:filetime>2021-11-08T00:00:00Z</vt:filetime>
  </property>
</Properties>
</file>