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2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1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4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3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91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2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70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4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05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4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25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3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7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5DAD49-E1AC-44D5-9E7E-4ED2C85E197D}" type="datetimeFigureOut">
              <a:rPr lang="sv-SE" smtClean="0"/>
              <a:t>2019-03-04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DD85EB-4383-43E8-BB7F-3725B812A0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72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uppkom religionerna?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För </a:t>
            </a:r>
            <a:r>
              <a:rPr lang="sv-SE" b="1" u="sng" dirty="0" smtClean="0"/>
              <a:t>ca 4000 </a:t>
            </a:r>
            <a:r>
              <a:rPr lang="sv-SE" dirty="0" smtClean="0"/>
              <a:t>år sedan i Norra Indien. </a:t>
            </a:r>
          </a:p>
          <a:p>
            <a:r>
              <a:rPr lang="sv-SE" dirty="0" smtClean="0"/>
              <a:t>Uppkom när </a:t>
            </a:r>
            <a:r>
              <a:rPr lang="sv-SE" b="1" u="sng" dirty="0" smtClean="0"/>
              <a:t>arierna </a:t>
            </a:r>
            <a:r>
              <a:rPr lang="sv-SE" dirty="0" smtClean="0"/>
              <a:t>möte en annan kultur. Detta möte ledde till att hinduismen uppkom när Indien erövrades av arierna.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För ca </a:t>
            </a:r>
            <a:r>
              <a:rPr lang="sv-SE" b="1" dirty="0" smtClean="0"/>
              <a:t>2500</a:t>
            </a:r>
            <a:r>
              <a:rPr lang="sv-SE" dirty="0" smtClean="0"/>
              <a:t> år sedan i Indien. </a:t>
            </a:r>
          </a:p>
          <a:p>
            <a:r>
              <a:rPr lang="sv-SE" dirty="0" smtClean="0"/>
              <a:t>Uppkom när en ung prins vid namn </a:t>
            </a:r>
            <a:r>
              <a:rPr lang="sv-SE" b="1" u="sng" dirty="0" smtClean="0"/>
              <a:t>Siddharta </a:t>
            </a:r>
            <a:r>
              <a:rPr lang="sv-SE" b="1" u="sng" dirty="0" err="1" smtClean="0"/>
              <a:t>Guatama</a:t>
            </a:r>
            <a:r>
              <a:rPr lang="sv-SE" b="1" u="sng" dirty="0" smtClean="0"/>
              <a:t> </a:t>
            </a:r>
            <a:r>
              <a:rPr lang="sv-SE" dirty="0" smtClean="0"/>
              <a:t>(blev sedan Buddha)upptäckte lidandet och ville göra något åt det.- Spreds senare av kung </a:t>
            </a:r>
            <a:r>
              <a:rPr lang="sv-SE" dirty="0" err="1" smtClean="0"/>
              <a:t>Ashoka</a:t>
            </a:r>
            <a:r>
              <a:rPr lang="sv-SE" dirty="0" smtClean="0"/>
              <a:t> till andra delar av Asien.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86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Levnadsregler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Ungefär samma i båda religioner</a:t>
            </a:r>
          </a:p>
          <a:p>
            <a:r>
              <a:rPr lang="sv-SE" dirty="0" smtClean="0"/>
              <a:t>Renlighet att man tvättar sig så grundligt är en skillnad.</a:t>
            </a:r>
          </a:p>
          <a:p>
            <a:r>
              <a:rPr lang="sv-SE" dirty="0" smtClean="0"/>
              <a:t>Den gyllene regeln. </a:t>
            </a:r>
          </a:p>
          <a:p>
            <a:r>
              <a:rPr lang="sv-SE" dirty="0" smtClean="0"/>
              <a:t>Inte stjäla, döda, ljuga etc.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Ungefär samma i båda religioner</a:t>
            </a:r>
          </a:p>
          <a:p>
            <a:r>
              <a:rPr lang="sv-SE" dirty="0" smtClean="0"/>
              <a:t>Den gyllene regeln. </a:t>
            </a:r>
          </a:p>
          <a:p>
            <a:r>
              <a:rPr lang="sv-SE" dirty="0" smtClean="0"/>
              <a:t>Inte stjäla, döda, ljuga etc. </a:t>
            </a:r>
          </a:p>
          <a:p>
            <a:pPr marL="0" indent="0">
              <a:buNone/>
            </a:pPr>
            <a:r>
              <a:rPr lang="sv-SE" dirty="0" smtClean="0"/>
              <a:t>Hårdare regler för munkar och än för andra. De ska leva i askes. (därför som de har större chans att nå Nirvana!)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46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Synen på Gud/gudar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Enligt många en polyteistisk religion. Det finns miljontals Gudar. </a:t>
            </a:r>
          </a:p>
          <a:p>
            <a:r>
              <a:rPr lang="sv-SE" dirty="0" smtClean="0"/>
              <a:t>Enligt andra är dessa Gudar egentligen en och samma Gud i olika former. (Dvs avbildningar av Brahman. (alltså monoteistisk?)</a:t>
            </a:r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Enligt många har Buddhismen ingen Gud. (ateistisk religion). </a:t>
            </a:r>
          </a:p>
          <a:p>
            <a:pPr marL="0" indent="0">
              <a:buNone/>
            </a:pPr>
            <a:r>
              <a:rPr lang="sv-SE" dirty="0" smtClean="0"/>
              <a:t>Istället finns det en lärare vid namn Buddha som vägleder till Nirvana.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Enligt </a:t>
            </a:r>
            <a:r>
              <a:rPr lang="sv-SE" dirty="0" err="1" smtClean="0"/>
              <a:t>Mahayana</a:t>
            </a:r>
            <a:r>
              <a:rPr lang="sv-SE" dirty="0" smtClean="0"/>
              <a:t> inriktningen  kan Buddha komma tillbaka till jorden för att hjälpa oss att hitta vägen. Viktigt då att påpeka att Buddha inte är en Gud trots att han kan komma tillbaka. 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37067" y="5689600"/>
            <a:ext cx="5633155" cy="982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Slutsats: skillnaden är ändå att hinduismen är polyteistisk och buddhismen ateistisk. 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02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Grundtankar om livet och döden.(mål)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F</a:t>
            </a:r>
            <a:r>
              <a:rPr lang="sv-SE" dirty="0" smtClean="0"/>
              <a:t>rihet från reinkarnationen. Att slippa återfödelse.  När Atman blir fri så inträffar </a:t>
            </a:r>
            <a:r>
              <a:rPr lang="sv-SE" dirty="0" err="1" smtClean="0"/>
              <a:t>Moksha</a:t>
            </a:r>
            <a:r>
              <a:rPr lang="sv-SE" dirty="0" smtClean="0"/>
              <a:t>. </a:t>
            </a:r>
          </a:p>
          <a:p>
            <a:r>
              <a:rPr lang="sv-SE" dirty="0" smtClean="0"/>
              <a:t>Hur?</a:t>
            </a:r>
          </a:p>
          <a:p>
            <a:r>
              <a:rPr lang="sv-SE" dirty="0" err="1" smtClean="0"/>
              <a:t>Moksha</a:t>
            </a:r>
            <a:r>
              <a:rPr lang="sv-SE" dirty="0" smtClean="0"/>
              <a:t>= Att Atman ska förenas med Brahman. </a:t>
            </a:r>
          </a:p>
          <a:p>
            <a:r>
              <a:rPr lang="sv-SE" dirty="0" smtClean="0"/>
              <a:t>Atman?= Människosjälen.</a:t>
            </a:r>
          </a:p>
          <a:p>
            <a:r>
              <a:rPr lang="sv-SE" dirty="0" smtClean="0"/>
              <a:t>Brahman?= världssjälen. </a:t>
            </a:r>
          </a:p>
          <a:p>
            <a:pPr marL="0" indent="0">
              <a:buNone/>
            </a:pPr>
            <a:r>
              <a:rPr lang="sv-SE" dirty="0" smtClean="0"/>
              <a:t>Problem: Mycket svårt att nå Brahman, de kastlösa och kvinnor måste leva om många gånger.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Frihet från reinkarnationen. Att slippa </a:t>
            </a:r>
            <a:r>
              <a:rPr lang="sv-SE" dirty="0" err="1" smtClean="0"/>
              <a:t>återfödelse.Målet</a:t>
            </a:r>
            <a:r>
              <a:rPr lang="sv-SE" dirty="0" smtClean="0"/>
              <a:t> är att nå nirvana. </a:t>
            </a:r>
          </a:p>
          <a:p>
            <a:r>
              <a:rPr lang="sv-SE" dirty="0" smtClean="0"/>
              <a:t>Hur? </a:t>
            </a:r>
          </a:p>
          <a:p>
            <a:r>
              <a:rPr lang="sv-SE" dirty="0" smtClean="0"/>
              <a:t>Jo genom att förstå de fyra ädla sanningarna, att allt är lidande och  begär och att den åttafaldiga vägen leder dig bort från det! </a:t>
            </a:r>
          </a:p>
          <a:p>
            <a:r>
              <a:rPr lang="sv-SE" dirty="0" smtClean="0"/>
              <a:t>Problem? Negativ grundsyn att allt är lidande, finns det inte njutning i livet?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10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Vägen till målet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Kunskapens väg (läsa heliga skrifter, meditation, yoga)’</a:t>
            </a:r>
          </a:p>
          <a:p>
            <a:r>
              <a:rPr lang="sv-SE" dirty="0" smtClean="0"/>
              <a:t>Arbetets väg (Leva på rätt sätt) </a:t>
            </a:r>
          </a:p>
          <a:p>
            <a:r>
              <a:rPr lang="sv-SE" dirty="0" smtClean="0"/>
              <a:t> Kärlekens väg (Dyrka gudar, tillbedjan)</a:t>
            </a:r>
          </a:p>
          <a:p>
            <a:r>
              <a:rPr lang="sv-SE" dirty="0" smtClean="0"/>
              <a:t>Karma är summan av alla goda och onda handlingar och avgör vad du blir i nästa liv.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Som sagt förstå de fyra ädla sanningarna och följa den åttafaldiga vägen. Undvika lidandet. </a:t>
            </a:r>
          </a:p>
          <a:p>
            <a:r>
              <a:rPr lang="sv-SE" dirty="0" smtClean="0"/>
              <a:t>Alla kan nå upplysning (Nirvana) om man följer detta!</a:t>
            </a:r>
          </a:p>
          <a:p>
            <a:r>
              <a:rPr lang="sv-SE" dirty="0" smtClean="0"/>
              <a:t>Karma är summan av alla goda och onda handlingar och avgör vad du blir i nästa liv.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21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Påverkan på samhället.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Kastsystemet.</a:t>
            </a:r>
          </a:p>
          <a:p>
            <a:pPr marL="0" indent="0">
              <a:buNone/>
            </a:pPr>
            <a:r>
              <a:rPr lang="sv-SE" dirty="0" smtClean="0"/>
              <a:t>-Människor har olika värde beroende på hur långt ifrån eller nära gudarna de befinner sig.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Har inget kastsystem</a:t>
            </a:r>
          </a:p>
          <a:p>
            <a:r>
              <a:rPr lang="sv-SE" dirty="0" smtClean="0"/>
              <a:t>Levnadsregler påverkar dina chanser att nå Nirvana och allt liv oavsett kvinna/man fattig/rik lika stor chans att nå Nirvana.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53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meditation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Meditation tränar kroppen och sinnet.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Träning på att släppa begären och öka sitt medvetande för att hålla borta lidandet.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74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Ã¶r o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91" y="4161692"/>
            <a:ext cx="4522689" cy="25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Symboler.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06478" y="2505075"/>
            <a:ext cx="3772267" cy="8448498"/>
          </a:xfrm>
        </p:spPr>
        <p:txBody>
          <a:bodyPr>
            <a:normAutofit/>
          </a:bodyPr>
          <a:lstStyle/>
          <a:p>
            <a:r>
              <a:rPr lang="sv-SE" dirty="0" smtClean="0"/>
              <a:t>Ohm. </a:t>
            </a:r>
          </a:p>
          <a:p>
            <a:r>
              <a:rPr lang="sv-SE" dirty="0" smtClean="0"/>
              <a:t>En bild som symboliserar ljudet som uppstod vid jordens skapelse.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39508" y="2505075"/>
            <a:ext cx="8218813" cy="4575101"/>
          </a:xfrm>
        </p:spPr>
        <p:txBody>
          <a:bodyPr/>
          <a:lstStyle/>
          <a:p>
            <a:r>
              <a:rPr lang="sv-SE" dirty="0" smtClean="0"/>
              <a:t>Den åttafaldiga vägen.</a:t>
            </a:r>
          </a:p>
        </p:txBody>
      </p:sp>
      <p:pic>
        <p:nvPicPr>
          <p:cNvPr id="1028" name="Picture 4" descr="Bildresultat fÃ¶r den Ã¥ttafaldiga vÃ¤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02" y="3215742"/>
            <a:ext cx="4454912" cy="25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Religiösa ledare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Gurus</a:t>
            </a:r>
          </a:p>
          <a:p>
            <a:r>
              <a:rPr lang="sv-SE" dirty="0" err="1" smtClean="0"/>
              <a:t>Brahminer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Munkar- att på egen väg hitta upplysning och att nå Nirvana. </a:t>
            </a:r>
          </a:p>
          <a:p>
            <a:r>
              <a:rPr lang="sv-SE" dirty="0" smtClean="0"/>
              <a:t>Att förkasta det som är materiellt och att leva utan begär.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93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Mat: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Hinduismen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Kon är helig förbjuden att äta. </a:t>
            </a:r>
          </a:p>
          <a:p>
            <a:r>
              <a:rPr lang="sv-SE" dirty="0" smtClean="0"/>
              <a:t>Äter kött men en del av dem är vegetarianer.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Buddhismen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smtClean="0"/>
              <a:t>Allt liv anses vara lika värdefullt, så egentligen ska man vara vegetarian.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05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sk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635</Words>
  <Application>Microsoft Office PowerPoint</Application>
  <PresentationFormat>Bredbild</PresentationFormat>
  <Paragraphs>82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Organiskt</vt:lpstr>
      <vt:lpstr>Hur uppkom religionerna?</vt:lpstr>
      <vt:lpstr>Synen på Gud/gudar</vt:lpstr>
      <vt:lpstr>Grundtankar om livet och döden.(mål)</vt:lpstr>
      <vt:lpstr>Vägen till målet</vt:lpstr>
      <vt:lpstr>Påverkan på samhället. </vt:lpstr>
      <vt:lpstr>meditation</vt:lpstr>
      <vt:lpstr>Symboler. </vt:lpstr>
      <vt:lpstr>Religiösa ledare</vt:lpstr>
      <vt:lpstr>Mat:</vt:lpstr>
      <vt:lpstr>Levnadsregler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uppkom religionerna?</dc:title>
  <dc:creator>Oscar Seidler</dc:creator>
  <cp:lastModifiedBy>Oscar Seidler</cp:lastModifiedBy>
  <cp:revision>6</cp:revision>
  <dcterms:created xsi:type="dcterms:W3CDTF">2019-03-04T11:09:42Z</dcterms:created>
  <dcterms:modified xsi:type="dcterms:W3CDTF">2019-03-04T13:46:52Z</dcterms:modified>
</cp:coreProperties>
</file>