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82" r:id="rId4"/>
    <p:sldId id="283" r:id="rId5"/>
    <p:sldId id="284" r:id="rId6"/>
    <p:sldId id="257" r:id="rId7"/>
    <p:sldId id="258" r:id="rId8"/>
    <p:sldId id="260" r:id="rId9"/>
    <p:sldId id="264" r:id="rId10"/>
    <p:sldId id="265" r:id="rId11"/>
    <p:sldId id="266" r:id="rId12"/>
    <p:sldId id="267" r:id="rId13"/>
    <p:sldId id="268" r:id="rId14"/>
    <p:sldId id="269" r:id="rId15"/>
    <p:sldId id="270" r:id="rId16"/>
    <p:sldId id="261" r:id="rId17"/>
    <p:sldId id="262" r:id="rId18"/>
    <p:sldId id="263" r:id="rId19"/>
    <p:sldId id="272" r:id="rId20"/>
    <p:sldId id="273" r:id="rId21"/>
    <p:sldId id="259" r:id="rId22"/>
    <p:sldId id="275" r:id="rId23"/>
    <p:sldId id="276" r:id="rId24"/>
    <p:sldId id="277" r:id="rId25"/>
    <p:sldId id="279" r:id="rId26"/>
    <p:sldId id="285" r:id="rId27"/>
    <p:sldId id="286" r:id="rId28"/>
    <p:sldId id="280" r:id="rId29"/>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4574" autoAdjust="0"/>
  </p:normalViewPr>
  <p:slideViewPr>
    <p:cSldViewPr>
      <p:cViewPr varScale="1">
        <p:scale>
          <a:sx n="75" d="100"/>
          <a:sy n="75" d="100"/>
        </p:scale>
        <p:origin x="-1260" y="-84"/>
      </p:cViewPr>
      <p:guideLst>
        <p:guide orient="horz" pos="2160"/>
        <p:guide pos="2880"/>
      </p:guideLst>
    </p:cSldViewPr>
  </p:slideViewPr>
  <p:outlineViewPr>
    <p:cViewPr>
      <p:scale>
        <a:sx n="33" d="100"/>
        <a:sy n="33" d="100"/>
      </p:scale>
      <p:origin x="0" y="476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12-03T19:17:35.759"/>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5D95135C-055D-4DE5-B791-F5BEAE38BBD9}" emma:medium="tactile" emma:mode="ink">
          <msink:context xmlns:msink="http://schemas.microsoft.com/ink/2010/main" type="inkDrawing" rotatedBoundingBox="1024,1874 1127,684 1231,693 1127,1883" shapeName="Other"/>
        </emma:interpretation>
      </emma:emma>
    </inkml:annotationXML>
    <inkml:trace contextRef="#ctx0" brushRef="#br0">179 20 21,'0'0'27,"-21"-21"-7,21 21-5,-19 4-3,17 11-3,-18-11-2,16 11-1,4-15-1,-15 18-2,15-18 0,0 0-2,-13 17 0,13-17 0,0 0 0,0 0 0,0 0 0,0 0 0,0 0 0,0 0 1,0 0 0,0 0 1,0 0-1,0 0 0,0 0 0,0 0 0,0 0 0,0 0-1,0 0-1,0 0 1,0 0-1,7-19 0,-7 19 0,0 0 0,7-23 0,-7 23 0,0 0 0,0 0 0,11-15 1,-11 15-1,0 0 1,0 0 0,0 0 0,0 0 0,0 0-1,0 0 1,0 0 0,0 0-1,0 0 0,0 0 0,0 0 0,0 0 1,17 14-1,-14 1 1,1 13 0,-2 8 1,-2 16-1,0 13 0,-2 15 0,-5 15 1,2 7 0,-6 8-1,-1 1 1,-3-4-2,-1-7 1,-1-14 0,1-19 0,4-15-1,-2-17 0,5-20 0,9-15 0,-1-24 0,9-5-2,1-9-2,10 12-5,-14-16-24,23 18-4,-11-3-1,9 23 0</inkml:trace>
  </inkml:traceGroup>
</inkml:ink>
</file>

<file path=ppt/ink/ink10.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12-03T19:18:55.787"/>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FBAFE1F2-FE63-4D11-A999-2140FD2739E1}" emma:medium="tactile" emma:mode="ink">
          <msink:context xmlns:msink="http://schemas.microsoft.com/ink/2010/main" type="writingRegion" rotatedBoundingBox="930,638 1946,638 1946,2128 930,2128"/>
        </emma:interpretation>
      </emma:emma>
    </inkml:annotationXML>
    <inkml:traceGroup>
      <inkml:annotationXML>
        <emma:emma xmlns:emma="http://www.w3.org/2003/04/emma" version="1.0">
          <emma:interpretation id="{1ADFB2B1-D102-4F15-A729-036A126CF1FE}" emma:medium="tactile" emma:mode="ink">
            <msink:context xmlns:msink="http://schemas.microsoft.com/ink/2010/main" type="paragraph" rotatedBoundingBox="930,638 1946,638 1946,2128 930,2128" alignmentLevel="1"/>
          </emma:interpretation>
        </emma:emma>
      </inkml:annotationXML>
      <inkml:traceGroup>
        <inkml:annotationXML>
          <emma:emma xmlns:emma="http://www.w3.org/2003/04/emma" version="1.0">
            <emma:interpretation id="{4AF44E5D-D87F-4D2B-A1EC-A58A740B1459}" emma:medium="tactile" emma:mode="ink">
              <msink:context xmlns:msink="http://schemas.microsoft.com/ink/2010/main" type="line" rotatedBoundingBox="930,638 1946,638 1946,2128 930,2128"/>
            </emma:interpretation>
          </emma:emma>
        </inkml:annotationXML>
        <inkml:traceGroup>
          <inkml:annotationXML>
            <emma:emma xmlns:emma="http://www.w3.org/2003/04/emma" version="1.0">
              <emma:interpretation id="{67AA7232-BDFF-4687-AA4E-42769FDA0907}" emma:medium="tactile" emma:mode="ink">
                <msink:context xmlns:msink="http://schemas.microsoft.com/ink/2010/main" type="inkWord" rotatedBoundingBox="930,638 1946,638 1946,2128 930,2128"/>
              </emma:interpretation>
              <emma:one-of disjunction-type="recognition" id="oneOf0">
                <emma:interpretation id="interp0" emma:lang="sv-SE" emma:confidence="0">
                  <emma:literal>q.</emma:literal>
                </emma:interpretation>
                <emma:interpretation id="interp1" emma:lang="sv-SE" emma:confidence="0">
                  <emma:literal>q .</emma:literal>
                </emma:interpretation>
                <emma:interpretation id="interp2" emma:lang="sv-SE" emma:confidence="0">
                  <emma:literal>9.</emma:literal>
                </emma:interpretation>
                <emma:interpretation id="interp3" emma:lang="sv-SE" emma:confidence="0">
                  <emma:literal>9 .</emma:literal>
                </emma:interpretation>
                <emma:interpretation id="interp4" emma:lang="sv-SE" emma:confidence="0">
                  <emma:literal>q _</emma:literal>
                </emma:interpretation>
              </emma:one-of>
            </emma:emma>
          </inkml:annotationXML>
          <inkml:trace contextRef="#ctx0" brushRef="#br0">549 80 20,'0'0'30,"-4"-27"2,4 27-14,-8-26-4,8 26-4,-11-16-3,11 16-1,0 0-2,-20-14 0,20 14-1,-30 4-1,7 5-1,-6 4 0,-11 5 0,-3 11 0,-6 4 0,-3 5 0,-2 3 0,4 6 0,3 3-1,9 2 1,12 3-1,8-5 1,11-5-1,11-4 0,8-3 0,12-8 0,6-13 1,10-7 0,7-15-1,5-7 1,3-12-1,4-11 1,-3-8 0,-4-5-1,-3-7 1,-11-2-1,-5 1 0,-11 6 0,-4 7 0,-8 10 1,-3 7-1,-5 6 0,-2 20 0,0 0 0,0 0-1,0 0 1,0 0 0,21-11 0,-21 11-1,0 0 1,20 9-1,-20-9 1,0 0 0,13 24 0,-15-3 0,-2 6 0,-3 13 0,0 14 1,-5 13-1,-2 19 2,-3 13 0,-4 11-1,-1 8 0,-3 11 0,-2-1 0,-1-7-1,2-14 1,3-19-3,6-16-1,1-34-3,25-15-29,-11-46-1,21-15-1,-3-27 0</inkml:trace>
          <inkml:trace contextRef="#ctx0" brushRef="#br0" timeOffset="312.0006">1016 1451 36,'-12'26'35,"12"-26"-1,-21 9-4,21-9-56,-23 1-6,23-1-2,-20-8-2</inkml:trace>
        </inkml:traceGroup>
      </inkml:traceGroup>
    </inkml:traceGroup>
  </inkml:traceGroup>
</inkml:ink>
</file>

<file path=ppt/ink/ink11.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12-03T19:19:03.198"/>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E96AF711-0C63-44F3-ACC2-CDC788831B0D}" emma:medium="tactile" emma:mode="ink">
          <msink:context xmlns:msink="http://schemas.microsoft.com/ink/2010/main" type="writingRegion" rotatedBoundingBox="1040,987 2297,987 2297,2142 1040,2142"/>
        </emma:interpretation>
      </emma:emma>
    </inkml:annotationXML>
    <inkml:traceGroup>
      <inkml:annotationXML>
        <emma:emma xmlns:emma="http://www.w3.org/2003/04/emma" version="1.0">
          <emma:interpretation id="{A23C94B2-5827-4288-9654-9F47A570A348}" emma:medium="tactile" emma:mode="ink">
            <msink:context xmlns:msink="http://schemas.microsoft.com/ink/2010/main" type="paragraph" rotatedBoundingBox="1040,987 2297,987 2297,2142 1040,2142" alignmentLevel="1"/>
          </emma:interpretation>
        </emma:emma>
      </inkml:annotationXML>
      <inkml:traceGroup>
        <inkml:annotationXML>
          <emma:emma xmlns:emma="http://www.w3.org/2003/04/emma" version="1.0">
            <emma:interpretation id="{DD57974E-353F-4C3D-A7E8-8757B695C1CF}" emma:medium="tactile" emma:mode="ink">
              <msink:context xmlns:msink="http://schemas.microsoft.com/ink/2010/main" type="line" rotatedBoundingBox="1040,987 2297,987 2297,2142 1040,2142"/>
            </emma:interpretation>
          </emma:emma>
        </inkml:annotationXML>
        <inkml:traceGroup>
          <inkml:annotationXML>
            <emma:emma xmlns:emma="http://www.w3.org/2003/04/emma" version="1.0">
              <emma:interpretation id="{1D97A805-3D4E-449B-B8F0-D60A1E11931E}" emma:medium="tactile" emma:mode="ink">
                <msink:context xmlns:msink="http://schemas.microsoft.com/ink/2010/main" type="inkWord" rotatedBoundingBox="1040,987 1882,987 1882,2070 1040,2070"/>
              </emma:interpretation>
              <emma:one-of disjunction-type="recognition" id="oneOf0">
                <emma:interpretation id="interp0" emma:lang="sv-SE" emma:confidence="0">
                  <emma:literal>10.</emma:literal>
                </emma:interpretation>
                <emma:interpretation id="interp1" emma:lang="sv-SE" emma:confidence="0">
                  <emma:literal>lo.</emma:literal>
                </emma:interpretation>
                <emma:interpretation id="interp2" emma:lang="sv-SE" emma:confidence="0">
                  <emma:literal>IO.</emma:literal>
                </emma:interpretation>
                <emma:interpretation id="interp3" emma:lang="sv-SE" emma:confidence="0">
                  <emma:literal>Io.</emma:literal>
                </emma:interpretation>
                <emma:interpretation id="interp4" emma:lang="sv-SE" emma:confidence="0">
                  <emma:literal>10,</emma:literal>
                </emma:interpretation>
              </emma:one-of>
            </emma:emma>
          </inkml:annotationXML>
          <inkml:trace contextRef="#ctx0" brushRef="#br0">-398-823 16,'-24'-28'28,"8"5"-8,16 23-4,-28-29-5,28 29-2,-29-21-3,29 21-1,-33 2-1,17 14-1,-6 6-2,1 13 1,-3 13 0,-1 11-2,3 8 2,3 7-2,5 6 2,5 4-2,7 4 2,8-1-1,6-13-1,3-3 2,6-14 0,3-7 1,-1-23 1,8-16 1,-3-32-1,9-14 1,-1-25-1,4-9 0,-2-17-2,0-8-1,-6-1-1,-8 2 1,-10 9-2,-16 6 2,-17 11-2,-12 4 1,-16 12-1,-9 6-1,-1 12 0,-2 9-2,12 19-2,4 3-5,30 30-23,3-1-2,24 23 1,3 4 1</inkml:trace>
          <inkml:trace contextRef="#ctx0" brushRef="#br0" timeOffset="-686.401">-1082-956 3,'0'-21'29,"0"0"0,0 21-11,-9-33-5,9 33-4,2-19-1,-2 19-3,0 0-1,0 0-1,0 0-1,0 0-1,-17-5 0,17 5 0,-7 17-1,7-17 1,-5 21 0,5-2 1,-2 5-1,5 9 2,-3 10-2,4 13 3,-4 7-1,0 17-1,-2 3 1,2 6-2,-3-2 1,-1 1-2,3-5 2,-1-14-3,4-9 0,-2-17-1,8-10-2,-8-33-6,23 17-23,-15-32-1,10-6 0,-8-13 2</inkml:trace>
          <inkml:trace contextRef="#ctx0" brushRef="#br0" timeOffset="514.8009">132-5 17,'0'0'32,"-28"3"1,28-3-1,-38 0-18,38 0-5,-26 16-4,26-16-1,-21 26-2,21-26-1,-18 26 0,18-26-2,-3 34-3,3-34-28,0 0-2,17-10-1,6-20-1</inkml:trace>
        </inkml:traceGroup>
      </inkml:traceGroup>
    </inkml:traceGroup>
  </inkml:traceGroup>
</inkml:ink>
</file>

<file path=ppt/ink/ink12.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12-03T19:19:46.332"/>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A6D964A1-D1DC-4273-B882-3252019A1552}" emma:medium="tactile" emma:mode="ink">
          <msink:context xmlns:msink="http://schemas.microsoft.com/ink/2010/main" type="writingRegion" rotatedBoundingBox="1161,666 2114,666 2114,2058 1161,2058"/>
        </emma:interpretation>
      </emma:emma>
    </inkml:annotationXML>
    <inkml:traceGroup>
      <inkml:annotationXML>
        <emma:emma xmlns:emma="http://www.w3.org/2003/04/emma" version="1.0">
          <emma:interpretation id="{C4FD07FB-E002-471C-AFD6-7B73AE2B025B}" emma:medium="tactile" emma:mode="ink">
            <msink:context xmlns:msink="http://schemas.microsoft.com/ink/2010/main" type="paragraph" rotatedBoundingBox="1161,666 2114,666 2114,2058 1161,2058" alignmentLevel="1"/>
          </emma:interpretation>
        </emma:emma>
      </inkml:annotationXML>
      <inkml:traceGroup>
        <inkml:annotationXML>
          <emma:emma xmlns:emma="http://www.w3.org/2003/04/emma" version="1.0">
            <emma:interpretation id="{301E4715-F8C2-40E0-9394-DFEC8BB39B24}" emma:medium="tactile" emma:mode="ink">
              <msink:context xmlns:msink="http://schemas.microsoft.com/ink/2010/main" type="line" rotatedBoundingBox="1161,666 2114,666 2114,2058 1161,2058"/>
            </emma:interpretation>
          </emma:emma>
        </inkml:annotationXML>
        <inkml:traceGroup>
          <inkml:annotationXML>
            <emma:emma xmlns:emma="http://www.w3.org/2003/04/emma" version="1.0">
              <emma:interpretation id="{650D599A-1CEE-4232-9766-45864CA692DC}" emma:medium="tactile" emma:mode="ink">
                <msink:context xmlns:msink="http://schemas.microsoft.com/ink/2010/main" type="inkWord" rotatedBoundingBox="1161,666 2114,666 2114,2058 1161,2058"/>
              </emma:interpretation>
              <emma:one-of disjunction-type="recognition" id="oneOf0">
                <emma:interpretation id="interp0" emma:lang="sv-SE" emma:confidence="0">
                  <emma:literal>11.</emma:literal>
                </emma:interpretation>
                <emma:interpretation id="interp1" emma:lang="sv-SE" emma:confidence="0">
                  <emma:literal>11,</emma:literal>
                </emma:interpretation>
                <emma:interpretation id="interp2" emma:lang="sv-SE" emma:confidence="0">
                  <emma:literal>Il.</emma:literal>
                </emma:interpretation>
                <emma:interpretation id="interp3" emma:lang="sv-SE" emma:confidence="0">
                  <emma:literal>Il,</emma:literal>
                </emma:interpretation>
                <emma:interpretation id="interp4" emma:lang="sv-SE" emma:confidence="0">
                  <emma:literal>"I</emma:literal>
                </emma:interpretation>
              </emma:one-of>
            </emma:emma>
          </inkml:annotationXML>
          <inkml:trace contextRef="#ctx0" brushRef="#br0">195 0 7,'0'0'23,"0"0"-8,-7 31-4,7-31-1,-4 36-1,-4-13-1,11 18 1,-13-8-1,10 21-1,-12 1-1,6 14 0,-9 3-2,3 16-1,-8 4 0,1 8-3,-1 2 1,-1-2-1,2 0-1,1-15-4,16 3-14,-3-33-13,9-12 0,-1-25 1</inkml:trace>
          <inkml:trace contextRef="#ctx0" brushRef="#br0" timeOffset="514.8009">518 52 1,'8'-21'24,"-8"21"5,0 0-4,9 40-11,-16-11-6,7 18 0,-9-2-3,8 19-1,-6-2-2,7 12 1,-4 5 1,6 9-2,-4 2 0,2 12-1,-2-4 1,-1 1-2,0-2 0,-3-11 0,3-7-4,-6-30-5,11-8-22,-9-25-1,7-16 1,0 0 5</inkml:trace>
          <inkml:trace contextRef="#ctx0" brushRef="#br0" timeOffset="889.2016">953 1250 4,'-8'17'29,"8"-17"-1,-9 35-1,7-11-20,-3-2-8,0 1-25,5-23-2,-2 21 0,2-21 17</inkml:trace>
        </inkml:traceGroup>
      </inkml:traceGroup>
    </inkml:traceGroup>
  </inkml:traceGroup>
</inkml:ink>
</file>

<file path=ppt/ink/ink13.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12-03T19:20:01.292"/>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25 0 24,'6'17'30,"-11"6"-1,-2-6-17,2 9-16,-4-2-21,8 9-3,-5-11-3</inkml:trace>
</inkml:ink>
</file>

<file path=ppt/ink/ink14.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12-03T19:20:00.091"/>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A1BE7D97-A055-4573-A5CC-BE1474F24817}" emma:medium="tactile" emma:mode="ink">
          <msink:context xmlns:msink="http://schemas.microsoft.com/ink/2010/main" type="writingRegion" rotatedBoundingBox="1349,787 2510,787 2510,2097 1349,2097"/>
        </emma:interpretation>
      </emma:emma>
    </inkml:annotationXML>
    <inkml:traceGroup>
      <inkml:annotationXML>
        <emma:emma xmlns:emma="http://www.w3.org/2003/04/emma" version="1.0">
          <emma:interpretation id="{A8CF3A4B-49B7-4D0D-9C34-53E6F190A12E}" emma:medium="tactile" emma:mode="ink">
            <msink:context xmlns:msink="http://schemas.microsoft.com/ink/2010/main" type="paragraph" rotatedBoundingBox="1349,787 2510,787 2510,2097 1349,2097" alignmentLevel="1"/>
          </emma:interpretation>
        </emma:emma>
      </inkml:annotationXML>
      <inkml:traceGroup>
        <inkml:annotationXML>
          <emma:emma xmlns:emma="http://www.w3.org/2003/04/emma" version="1.0">
            <emma:interpretation id="{3B8AD002-4665-4B59-A021-A14AE532CC68}" emma:medium="tactile" emma:mode="ink">
              <msink:context xmlns:msink="http://schemas.microsoft.com/ink/2010/main" type="line" rotatedBoundingBox="1349,787 2510,787 2510,2097 1349,2097"/>
            </emma:interpretation>
          </emma:emma>
        </inkml:annotationXML>
        <inkml:traceGroup>
          <inkml:annotationXML>
            <emma:emma xmlns:emma="http://www.w3.org/2003/04/emma" version="1.0">
              <emma:interpretation id="{B003C248-0054-4154-9672-A8C963DCDE6C}" emma:medium="tactile" emma:mode="ink">
                <msink:context xmlns:msink="http://schemas.microsoft.com/ink/2010/main" type="inkWord" rotatedBoundingBox="1349,787 2510,787 2510,2097 1349,2097"/>
              </emma:interpretation>
              <emma:one-of disjunction-type="recognition" id="oneOf0">
                <emma:interpretation id="interp0" emma:lang="sv-SE" emma:confidence="0">
                  <emma:literal>12</emma:literal>
                </emma:interpretation>
                <emma:interpretation id="interp1" emma:lang="sv-SE" emma:confidence="0">
                  <emma:literal>I2</emma:literal>
                </emma:interpretation>
                <emma:interpretation id="interp2" emma:lang="sv-SE" emma:confidence="0">
                  <emma:literal>±2</emma:literal>
                </emma:interpretation>
                <emma:interpretation id="interp3" emma:lang="sv-SE" emma:confidence="0">
                  <emma:literal>i2</emma:literal>
                </emma:interpretation>
                <emma:interpretation id="interp4" emma:lang="sv-SE" emma:confidence="0">
                  <emma:literal>72</emma:literal>
                </emma:interpretation>
              </emma:one-of>
            </emma:emma>
          </inkml:annotationXML>
          <inkml:trace contextRef="#ctx0" brushRef="#br0">130 24 22,'0'0'14,"-7"-16"-2,7 16-1,0 0-1,0 0-1,-12-22-1,12 22-3,0 0 0,0 0-1,0 0 0,0 0-1,0 0 0,-9 33-1,7 0 1,2 11-1,-3 17 0,1 17 2,-3 11-1,-2 15-2,-2 6 2,1 10-2,-3 2 0,-1-1-1,0-11 1,0-13-2,3-18-2,-1-20 0,12-9-5,-2-50-11,0 0-12,6-33-1,10-15 1</inkml:trace>
          <inkml:trace contextRef="#ctx0" brushRef="#br0" timeOffset="858.0015">477 411 14,'-3'-30'27,"3"30"-12,-4-38-2,13 23-2,-11-15-2,11 6-3,-4-12 0,11 8-2,-2-4 0,10 4-1,-2-3 0,11 8-1,0 3 0,9 9 0,-2 11-1,0 11 1,-4 8-1,-1 17 0,-9 11 0,-7 13 0,-10 14 1,-11 9-1,-12 7 1,-7 0-1,-6-1 1,-6-7-2,-6-8 2,3-7-2,-2-12-1,5-11 2,2-12-2,5-4 2,3-9-2,4-5 2,3-2-2,16-12 1,-21 7 0,21-7 0,0 0 0,-17 7 0,17-7 0,0 0-1,-3 17 1,3-17 0,7 17 0,-7-17-1,17 19 2,0-8-1,4-3 0,5 1 0,5-2 0,8 1 1,2 3-1,3 1 0,1 0 0,2-4 0,-2 3 1,0-3-2,0-1 0,-7-12-5,14 9-26,-10-13 0,1 4-1,-8-4 1</inkml:trace>
        </inkml:traceGroup>
      </inkml:traceGroup>
    </inkml:traceGroup>
  </inkml:traceGroup>
</inkml:ink>
</file>

<file path=ppt/ink/ink15.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12-03T19:20:06.690"/>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2888BAC9-4B3F-477B-A05E-9A0757D6FEC5}" emma:medium="tactile" emma:mode="ink">
          <msink:context xmlns:msink="http://schemas.microsoft.com/ink/2010/main" type="writingRegion" rotatedBoundingBox="903,657 2008,657 2008,2063 903,2063"/>
        </emma:interpretation>
      </emma:emma>
    </inkml:annotationXML>
    <inkml:traceGroup>
      <inkml:annotationXML>
        <emma:emma xmlns:emma="http://www.w3.org/2003/04/emma" version="1.0">
          <emma:interpretation id="{D4178654-7DFC-4CF2-BE9B-1FCA547364C0}" emma:medium="tactile" emma:mode="ink">
            <msink:context xmlns:msink="http://schemas.microsoft.com/ink/2010/main" type="paragraph" rotatedBoundingBox="903,657 2008,657 2008,2063 903,2063" alignmentLevel="1"/>
          </emma:interpretation>
        </emma:emma>
      </inkml:annotationXML>
      <inkml:traceGroup>
        <inkml:annotationXML>
          <emma:emma xmlns:emma="http://www.w3.org/2003/04/emma" version="1.0">
            <emma:interpretation id="{8F8360CF-5317-431F-97AB-F19680383226}" emma:medium="tactile" emma:mode="ink">
              <msink:context xmlns:msink="http://schemas.microsoft.com/ink/2010/main" type="line" rotatedBoundingBox="903,657 2008,657 2008,2063 903,2063"/>
            </emma:interpretation>
          </emma:emma>
        </inkml:annotationXML>
        <inkml:traceGroup>
          <inkml:annotationXML>
            <emma:emma xmlns:emma="http://www.w3.org/2003/04/emma" version="1.0">
              <emma:interpretation id="{4CA8CB28-072C-460F-812B-A21B35245328}" emma:medium="tactile" emma:mode="ink">
                <msink:context xmlns:msink="http://schemas.microsoft.com/ink/2010/main" type="inkWord" rotatedBoundingBox="903,657 2008,657 2008,2063 903,2063"/>
              </emma:interpretation>
              <emma:one-of disjunction-type="recognition" id="oneOf0">
                <emma:interpretation id="interp0" emma:lang="sv-SE" emma:confidence="0">
                  <emma:literal>13</emma:literal>
                </emma:interpretation>
                <emma:interpretation id="interp1" emma:lang="sv-SE" emma:confidence="0">
                  <emma:literal>±3</emma:literal>
                </emma:interpretation>
                <emma:interpretation id="interp2" emma:lang="sv-SE" emma:confidence="0">
                  <emma:literal>73</emma:literal>
                </emma:interpretation>
                <emma:interpretation id="interp3" emma:lang="sv-SE" emma:confidence="0">
                  <emma:literal>/3</emma:literal>
                </emma:interpretation>
                <emma:interpretation id="interp4" emma:lang="sv-SE" emma:confidence="0">
                  <emma:literal>'3</emma:literal>
                </emma:interpretation>
              </emma:one-of>
            </emma:emma>
          </inkml:annotationXML>
          <inkml:trace contextRef="#ctx0" brushRef="#br0">286 89 12,'0'0'34,"0"-30"-1,0 30 1,2-43-18,-2 43-7,0 0-3,-9-16-2,9 16-1,-15 9 0,15-9 0,-21 29-1,7-3 0,4 11 0,-3 13 0,1 15-1,-3 15 0,-1 11 1,-5 8 1,-1 4-2,-1 1 1,-1-6-1,1-10 1,2-14-2,6-13 0,4-18-2,10-7-5,1-36-29,8 24-2,-8-24-1,32-27 0</inkml:trace>
          <inkml:trace contextRef="#ctx0" brushRef="#br0" timeOffset="998.4018">821 323 36,'0'0'34,"-19"-17"0,19 17-11,-21-29-10,21 29-6,-5-40-2,8 14-1,1-2-2,11 3 0,3-1 0,6 2-1,2 1 0,5 4 0,2 7 0,0 7 0,-1 8 0,-10 1 0,-1 4 0,-4 15 0,-3 4 0,-3 6-1,-4 7 1,-4 3 0,-3 0-1,-3 9 1,-4 0-1,-6-7 1,-4 1-1,-7-1 0,-7-2 0,-2-5 1,-6-5 0,1-5 0,2-6-1,3-3 1,5-7 0,7-5 0,21-7-1,-19-5-1,19 5 0,0 0 0,28-19 1,-6 12-1,4 2 0,4 7 1,3 6 1,0 10 0,0 6 1,0 5-2,-4 9 2,-3 5-3,-3 4 3,-4 6-2,-5 4 0,-5 0-1,-8 2 1,-6 0 0,-10-4 0,-11-2 0,-11-3 0,-8-13 0,-9-11 0,-7-14 0,-3-19 0,0-14-1,5-10-1,5-19-5,32 5-31,-6-14 0,24 9-1,9-7-1</inkml:trace>
        </inkml:traceGroup>
      </inkml:traceGroup>
    </inkml:traceGroup>
  </inkml:traceGroup>
</inkml:ink>
</file>

<file path=ppt/ink/ink16.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12-03T19:20:12.275"/>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97F280DB-B678-40CD-9668-23EF86573FF3}" emma:medium="tactile" emma:mode="ink">
          <msink:context xmlns:msink="http://schemas.microsoft.com/ink/2010/main" type="writingRegion" rotatedBoundingBox="2146,424 2252,1839 1108,1925 1003,509"/>
        </emma:interpretation>
      </emma:emma>
    </inkml:annotationXML>
    <inkml:traceGroup>
      <inkml:annotationXML>
        <emma:emma xmlns:emma="http://www.w3.org/2003/04/emma" version="1.0">
          <emma:interpretation id="{F8272E5F-4E54-4817-A915-20B6576B0A5D}" emma:medium="tactile" emma:mode="ink">
            <msink:context xmlns:msink="http://schemas.microsoft.com/ink/2010/main" type="paragraph" rotatedBoundingBox="2146,424 2252,1839 1108,1925 1003,509" alignmentLevel="1"/>
          </emma:interpretation>
        </emma:emma>
      </inkml:annotationXML>
      <inkml:traceGroup>
        <inkml:annotationXML>
          <emma:emma xmlns:emma="http://www.w3.org/2003/04/emma" version="1.0">
            <emma:interpretation id="{6C6C2219-84EF-4D98-A9E5-7E8FD3F683C7}" emma:medium="tactile" emma:mode="ink">
              <msink:context xmlns:msink="http://schemas.microsoft.com/ink/2010/main" type="line" rotatedBoundingBox="2146,424 2252,1839 1108,1925 1003,509"/>
            </emma:interpretation>
          </emma:emma>
        </inkml:annotationXML>
        <inkml:traceGroup>
          <inkml:annotationXML>
            <emma:emma xmlns:emma="http://www.w3.org/2003/04/emma" version="1.0">
              <emma:interpretation id="{3EFAE0A3-DA7A-4927-A207-D1657A376BE6}" emma:medium="tactile" emma:mode="ink">
                <msink:context xmlns:msink="http://schemas.microsoft.com/ink/2010/main" type="inkWord" rotatedBoundingBox="2146,424 2252,1839 1108,1925 1003,509"/>
              </emma:interpretation>
              <emma:one-of disjunction-type="recognition" id="oneOf0">
                <emma:interpretation id="interp0" emma:lang="sv-SE" emma:confidence="0">
                  <emma:literal>*</emma:literal>
                </emma:interpretation>
                <emma:interpretation id="interp1" emma:lang="sv-SE" emma:confidence="0">
                  <emma:literal>t</emma:literal>
                </emma:interpretation>
                <emma:interpretation id="interp2" emma:lang="sv-SE" emma:confidence="0">
                  <emma:literal>ä</emma:literal>
                </emma:interpretation>
                <emma:interpretation id="interp3" emma:lang="sv-SE" emma:confidence="0">
                  <emma:literal>x</emma:literal>
                </emma:interpretation>
                <emma:interpretation id="interp4" emma:lang="sv-SE" emma:confidence="0">
                  <emma:literal>E</emma:literal>
                </emma:interpretation>
              </emma:one-of>
            </emma:emma>
          </inkml:annotationXML>
          <inkml:trace contextRef="#ctx0" brushRef="#br0">247 102 23,'0'-20'32,"0"20"1,-4-42-14,4 42-3,4-26-5,-4 26-4,2-15-2,-2 15 0,0 0-2,-9 29 0,2-5-1,0 20 0,-2 9-1,1 18 0,-3 8 1,1 13-1,-4 6-1,-3 7 2,-4-1-1,0-9 0,-2-9 0,1-8-1,-1-14 1,4-14-1,4-7 0,2-22-5,13 3-3,0-24-27,0 0-1,0 0-1,0 0 0</inkml:trace>
          <inkml:trace contextRef="#ctx0" brushRef="#br0" timeOffset="951.6017">665 144 1,'-1'-17'23,"1"17"5,0 0-11,-21-26-2,21 26-1,0 0-2,-16 10-3,0-3-2,13 12-2,-9 3-2,3 16 0,-5 7 0,2 10-1,-4 6 0,4 6 0,-3-5 0,3 1 0,1-10 0,6-8 1,1-14-1,10-9 1,-6-22-1,22 7 0,-3-8-1,4-3 1,1-3-1,7 4 0,1-2-1,-1-1 0,-2 5 0,1 2 0,-2-1 0,-1-1 0,-2-3 0,-4 1 0,-1 1 0,-2-1 0,-18 3 0,26-12 0,-26 12 1,19-21-1,-19 21 0,16-28 0,-4 6 0,0-4 0,5-5 0,1-4 0,1-4-1,0-3 1,0-1 0,-3 3 0,-6 2 0,-5 2 0,-5 7 0,-2 5 0,2 24 0,-13-23 0,13 23 0,-18-9 0,18 9 0,-12 18 0,7 2-1,0 10 1,-1 10 0,-1 18 0,-1 16 0,-4 11 1,-4 17 0,-5 1 0,2 6 1,-2 0-1,0-9 0,2-12 0,4-10 0,3-13-1,5-16 0,3-13 0,8-8-2,-4-28-7,24 13-27,-12-28-1,7-9-1,-7-19-1</inkml:trace>
        </inkml:traceGroup>
      </inkml:traceGroup>
    </inkml:traceGroup>
  </inkml:traceGroup>
</inkml:ink>
</file>

<file path=ppt/ink/ink17.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12-03T19:20:19.888"/>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C03969F2-E76D-4E9E-8308-5F83EB3DF159}" emma:medium="tactile" emma:mode="ink">
          <msink:context xmlns:msink="http://schemas.microsoft.com/ink/2010/main" type="writingRegion" rotatedBoundingBox="528,-182 10241,-260 10252,1165 539,1242"/>
        </emma:interpretation>
      </emma:emma>
    </inkml:annotationXML>
    <inkml:traceGroup>
      <inkml:annotationXML>
        <emma:emma xmlns:emma="http://www.w3.org/2003/04/emma" version="1.0">
          <emma:interpretation id="{7C874C77-3C56-4131-9B68-366956CC3C6F}" emma:medium="tactile" emma:mode="ink">
            <msink:context xmlns:msink="http://schemas.microsoft.com/ink/2010/main" type="paragraph" rotatedBoundingBox="528,-182 10241,-260 10252,1165 539,1242" alignmentLevel="1"/>
          </emma:interpretation>
        </emma:emma>
      </inkml:annotationXML>
      <inkml:traceGroup>
        <inkml:annotationXML>
          <emma:emma xmlns:emma="http://www.w3.org/2003/04/emma" version="1.0">
            <emma:interpretation id="{407A8F07-31C7-47E3-A5DA-2A5BCE91D8C6}" emma:medium="tactile" emma:mode="ink">
              <msink:context xmlns:msink="http://schemas.microsoft.com/ink/2010/main" type="line" rotatedBoundingBox="528,-182 10241,-260 10252,1165 539,1242"/>
            </emma:interpretation>
          </emma:emma>
        </inkml:annotationXML>
        <inkml:traceGroup>
          <inkml:annotationXML>
            <emma:emma xmlns:emma="http://www.w3.org/2003/04/emma" version="1.0">
              <emma:interpretation id="{60EEB3CB-899D-4D62-8449-C88DA9BAF27A}" emma:medium="tactile" emma:mode="ink">
                <msink:context xmlns:msink="http://schemas.microsoft.com/ink/2010/main" type="inkWord" rotatedBoundingBox="529,-42 1934,-53 1944,1231 539,1242"/>
              </emma:interpretation>
              <emma:one-of disjunction-type="recognition" id="oneOf0">
                <emma:interpretation id="interp0" emma:lang="sv-SE" emma:confidence="0">
                  <emma:literal>15</emma:literal>
                </emma:interpretation>
                <emma:interpretation id="interp1" emma:lang="sv-SE" emma:confidence="0">
                  <emma:literal>55</emma:literal>
                </emma:interpretation>
                <emma:interpretation id="interp2" emma:lang="sv-SE" emma:confidence="0">
                  <emma:literal>A5</emma:literal>
                </emma:interpretation>
                <emma:interpretation id="interp3" emma:lang="sv-SE" emma:confidence="0">
                  <emma:literal>5</emma:literal>
                </emma:interpretation>
                <emma:interpretation id="interp4" emma:lang="sv-SE" emma:confidence="0">
                  <emma:literal>1</emma:literal>
                </emma:interpretation>
              </emma:one-of>
            </emma:emma>
          </inkml:annotationXML>
          <inkml:trace contextRef="#ctx0" brushRef="#br0">176 0 29,'0'0'33,"-19"-5"2,-4 0-9,18 27-13,-23-9-5,11 12-3,-4 3-1,2 10-1,2-3 0,6 1-3,6-2 2,5 1-2,4-2 2,4-4-3,4 0 2,9-3-1,0 0 1,7 0 1,0-2-1,6 2 1,3 0 0,6 2 0,1-8 0,-1 5 0,-1 2 0,-2 6 0,-6 3-2,-6 4 2,-9 0-1,-7 6 0,-12 3-1,-7-1 1,-10 0-1,-11 1 1,-12-10 0,-5 1-1,-9-9-1,-3-7 1,0-12-1,0-8 0,6-11 0,6-16-2,16-2-3,2-22-4,31 11-28,-6-16-1,23 9 1,2-12-2</inkml:trace>
          <inkml:trace contextRef="#ctx0" brushRef="#br0" timeOffset="-951.6017">-352-93 9,'7'-15'34,"-7"15"-1,4-18 1,-13 3-19,9 15-5,0 0-3,0 0-1,0 0-1,0 24-1,-3-8 0,1 9-1,-3 3 0,-1 12 1,-4 13-1,-2 9-1,-2 13 0,-2 9-2,-1 8 2,-2 8-2,-2 2 2,2-4-4,3-17 2,4-10 0,2-16 0,1-17 0,9-15-3,0-23-3,26-14-31,-19-12-1,14 2-1,-7-14-1</inkml:trace>
          <inkml:trace contextRef="#ctx0" brushRef="#br0" timeOffset="156.0003">265-13 26,'0'0'37,"-33"-4"0,33 4 0,-37-5-22,37 5-4,0 0-4,0 0-2,28 16-1,-2-10-1,7 1-1,9 2 0,6-2-1,6-4 1,3-4-2,6 1 1,-1-4-2,-1-3-2,-2 14-10,-17-17-26,1 15 0,-19-10-3,-4 13 1</inkml:trace>
        </inkml:traceGroup>
        <inkml:traceGroup>
          <inkml:annotationXML>
            <emma:emma xmlns:emma="http://www.w3.org/2003/04/emma" version="1.0">
              <emma:interpretation id="{49A66A6B-873D-4E09-8245-8299C13197B6}" emma:medium="tactile" emma:mode="ink">
                <msink:context xmlns:msink="http://schemas.microsoft.com/ink/2010/main" type="inkWord" rotatedBoundingBox="4989,-218 10241,-260 10250,910 4999,952"/>
              </emma:interpretation>
              <emma:one-of disjunction-type="recognition" id="oneOf1">
                <emma:interpretation id="interp5" emma:lang="sv-SE" emma:confidence="0">
                  <emma:literal>ledtråd:</emma:literal>
                </emma:interpretation>
                <emma:interpretation id="interp6" emma:lang="sv-SE" emma:confidence="0">
                  <emma:literal>ledtråd 1,</emma:literal>
                </emma:interpretation>
                <emma:interpretation id="interp7" emma:lang="sv-SE" emma:confidence="0">
                  <emma:literal>ledtråd :</emma:literal>
                </emma:interpretation>
                <emma:interpretation id="interp8" emma:lang="sv-SE" emma:confidence="0">
                  <emma:literal>ledtråd i.</emma:literal>
                </emma:interpretation>
                <emma:interpretation id="interp9" emma:lang="sv-SE" emma:confidence="0">
                  <emma:literal>ledtråd i,</emma:literal>
                </emma:interpretation>
              </emma:one-of>
            </emma:emma>
          </inkml:annotationXML>
          <inkml:trace contextRef="#ctx0" brushRef="#br0" timeOffset="207962.6752">4042-208 16,'0'0'34,"-4"-21"-1,4 21 1,-17-19-21,17 19-3,0 0-4,-16 12-1,16-12-2,-13 24 0,6-7-1,1 11 0,1 6-1,-2 6 0,0 7-1,0 6 3,0 9-2,1 1-1,-1-1 1,1-4-1,1-2 1,2-6-2,3-5 1,-2-7-5,7-7 0,-5-31-11,5 34-19,-5-34-1,0 0 0,21 4 2</inkml:trace>
          <inkml:trace contextRef="#ctx0" brushRef="#br0" timeOffset="208914.2769">4375 316 19,'0'0'29,"-15"-17"1,15 17-14,0 0-3,0 0-5,0 0-1,24 5-3,-24-5 1,22-1-1,-6-3-1,8-5 1,4-4-1,10-3 2,4-8-3,3 1 0,2-6-2,0 2 1,-7-6-2,-2 9 2,-12-2-1,-10 3-1,-15 1 0,-9 3 2,-13 5-1,-7 7 1,-12 7-1,-5 5 1,0 7-1,2 9 1,1 8 1,5 15-1,10 2 1,9 2-2,10-1 2,11 0-2,9-4 3,13-5-4,8-11 2,12-11-2,7-9 1,5-9-3,14 7-17,-8-20-15,6 3-2,-12-11 0,9 8 4</inkml:trace>
          <inkml:trace contextRef="#ctx0" brushRef="#br0" timeOffset="210411.8793">5648 135 1,'0'0'23,"-12"-26"6,12 26 2,-20-33-15,20 33-3,-19-19-6,19 19 0,-27-7-2,9 13-1,-4-5 0,-1 10-1,-6 1-1,3 7 1,-2 2-1,2 11 1,1 1-2,5 3-1,2-1 2,6 1-2,2 0 1,4-3-2,6-5 1,6-7-1,1-6 2,8-5 0,3-4 0,6-8-1,2-5 1,5-3 0,2-8-1,-2-4 0,-1-11 1,-1-1 0,-6-4-2,-2-4 2,-7-3-2,-4-6 1,-6-5-1,4 1 1,-4 3-1,3 2-1,-2 2 3,0 6-1,-1 3 0,1 8 0,-5 6 0,0 8 0,-7 2 1,7 15-1,-16-21 1,16 21-2,-15-17 1,15 17 0,-16 5 0,16-5 0,-5 40-1,5-4 1,1 12-1,3 9 1,3 10 1,2 9 1,1 4 0,2-4-2,-1-4 2,4-10-2,1-5 3,1-7-3,1-8 0,-1-18-4,9 4-8,-26-28-23,36 15-2,-36-15 1,30-14-2</inkml:trace>
          <inkml:trace contextRef="#ctx0" brushRef="#br0" timeOffset="211737.8817">5983 180 15,'0'0'32,"0"0"0,0 0-5,0 0-11,38-7-4,-22-3-6,15 3-2,3-7-2,12 4-1,4-6 0,4 2 0,-2 0 0,0 4 0,-5-2-1,-6 3 1,-6 2 0,-11 2-1,-6 2 0,-18 3 1,21-4-1,-21 4 1,0 0-1,0 0 0,15 0 1,-15 0-1,0 0 0,0 0 0,19 12 0,-19-12 0,14 19 0,-14-19 2,16 32 0,-9-3-1,-2 4 1,2 5-2,-4 5 2,1 0-2,-2 2 2,-1 0-3,3-4 2,-1-11-2,-1-8 1,3-5 0,-5-17 1,11 16 0,-11-16 0,0 0-1,5-26 2,-7 10-2,-1-6 1,-1-6 0,3-8-1,2-2 2,4-2-3,4 4 2,5 2-2,7 1 0,7 2 0,3 7 1,4 11-2,-1 0-1,5 4 1,-5-1-4,13 15-10,-17-16-21,11 13 1,-15-9-2,11 11 7</inkml:trace>
          <inkml:trace contextRef="#ctx0" brushRef="#br0" timeOffset="211269.8809">6299-129 15,'-12'-16'31,"12"16"1,-27-36-11,27 36-4,-17-24-6,17 24-3,-10-19-3,10 19-2,0 0 0,-4 21-1,4 10-1,4 12 0,-1 10 1,2 20 1,-1 8-1,5 5-1,-6-1 2,4-6-2,-4-8 1,6-9-2,-4-12 0,2-20-3,2-6-1,-9-24-15,0 0-16,2-19-1,5 0 0,-14-17 6</inkml:trace>
          <inkml:trace contextRef="#ctx0" brushRef="#br0" timeOffset="212533.4833">7559 118 16,'0'0'32,"0"0"-2,0 0-10,-19-7-7,19 7-1,-19 0-5,19 0 0,-31 0-1,13 5-1,-6 0 0,3 7-1,-5 11-1,2 8-2,1 3 1,4 8-2,7 4 1,5 3-1,3 1 0,6 0 0,5-12 0,5-5 1,0-9 0,4-2 0,0-10-1,-1-6 1,1-8 0,1-10-1,-1-6 1,0-4 0,3-2-1,-4-7 0,3 1 0,-1 3 0,-1 1 0,-3 7 0,-13 19 0,20-24 0,-20 24 0,0 0 0,17 19 0,-12 1 1,0 5-1,1 6 1,0 7-1,3 0 0,0-4 1,0-1-1,1-4-1,0-8-2,6 3-5,-16-24-28,19-1-1,-14-20 0,9 5-2</inkml:trace>
          <inkml:trace contextRef="#ctx0" brushRef="#br0" timeOffset="213095.0841">7340-195 4,'0'0'31,"-5"-17"-1,5 17 2,-3-34-19,18 23-3,-6-8-2,12 12-2,-6-5-1,10 12 0,-10 0-1,4 9 0,-19-9-1,26 29 0,-26-12-1,-5 2 0,-9-1-1,-5-3 0,-5-4-1,-2-3 0,0-3-3,0-10-3,26 5-17,-23-15-12,23 15-1,23-35 0</inkml:trace>
          <inkml:trace contextRef="#ctx0" brushRef="#br0" timeOffset="227384.7094">8321 349 4,'0'0'27,"0"0"2,0 0-13,0 0-4,0 0-3,0 0-3,0 0-2,0 0 0,0 0 0,-17-7 0,17 7-2,0 0 1,0 0-1,0 0-1,0 0 0,0 0 0,0 0 0,-21-5 0,21 5 0,-21 2 1,21-2-1,-33 3 1,14 2-1,-4-1 1,-1 4-1,-2 3 0,0 4 0,-2 1-1,2 6 0,2-1 0,1 2 0,4 2 0,5 1 0,4-2 0,5 4 0,1 0 1,6-4-1,0 2 0,1 3 1,1-5 0,-1 0 0,1-3 0,3-4 0,-7-17 0,20 30 1,-4-22-1,5-1 0,5-3-1,2-4 1,1-4 0,2-3-1,-1-3 0,-4-4 0,0-3 0,-5 0 0,-2-2 0,-2-4 0,-3-1 0,0-2 0,-2 0 0,2-1 0,-2-4 0,2-6 0,0 3 0,2-2 0,-1-1 0,4-1 0,-3-5 1,0 2 0,-4-1-2,-2-1 2,-5-2-2,1-1 2,-6-3-2,0-1 1,-2 5-1,0 2 0,-3 5 0,0 9 0,1 10 1,4 19-2,0 0 2,-15 2-1,11 18 0,-3 8 1,5 3 0,1-2 0,-1-1 0,4 3 1,-1 2 0,5 8 0,-3 4 1,2 7-1,-1 3 0,-1 9 0,-3 2 0,2-1 0,-2-1-1,0-7-1,3-7 2,3-12-3,8 0-3,-9-21-28,21 6-2,-5-21-1,13 3 0</inkml:trace>
          <inkml:trace contextRef="#ctx0" brushRef="#br0" timeOffset="228445.5112">9146 158 14,'20'-13'33,"-20"13"1,0 0 0,-3-15-17,6 34-8,-13-2-5,5 6-2,-6-1 1,3 4-3,-1-2 1,-1-1-4,10 4-4,0-27-24,-7 17-4,7-17 1,0 0-2</inkml:trace>
          <inkml:trace contextRef="#ctx0" brushRef="#br0" timeOffset="228446.5112">9154 725 39,'0'0'35,"0"0"-1,0 0-13,2-17-10,-2 17-4,0 0-3,0 0-1,-2 21-2,2-21 0,-5 28-1,3-13-2,6 11-7,-4-26-25,2 16-2,-2-16 0,10-19-2</inkml:trace>
        </inkml:traceGroup>
      </inkml:traceGroup>
    </inkml:traceGroup>
  </inkml:traceGroup>
</inkml:ink>
</file>

<file path=ppt/ink/ink18.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12-03T19:24:38.925"/>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363CAB56-02FD-4C28-82DF-350F771CD9EA}" emma:medium="tactile" emma:mode="ink">
          <msink:context xmlns:msink="http://schemas.microsoft.com/ink/2010/main" type="writingRegion" rotatedBoundingBox="14328,892 17156,292 17547,2138 14720,2737">
            <msink:destinationLink direction="with" ref="{9506DE38-2EA8-42D9-B92F-DF2888A84807}"/>
          </msink:context>
        </emma:interpretation>
      </emma:emma>
    </inkml:annotationXML>
    <inkml:traceGroup>
      <inkml:annotationXML>
        <emma:emma xmlns:emma="http://www.w3.org/2003/04/emma" version="1.0">
          <emma:interpretation id="{97462C7D-45D2-43E4-9DC2-BCB2AFF46645}" emma:medium="tactile" emma:mode="ink">
            <msink:context xmlns:msink="http://schemas.microsoft.com/ink/2010/main" type="paragraph" rotatedBoundingBox="14780,796 17156,292 17321,1073 14946,1577" alignmentLevel="2"/>
          </emma:interpretation>
        </emma:emma>
      </inkml:annotationXML>
      <inkml:traceGroup>
        <inkml:annotationXML>
          <emma:emma xmlns:emma="http://www.w3.org/2003/04/emma" version="1.0">
            <emma:interpretation id="{909BCDAA-ED98-4489-B09B-089F1D57C10F}" emma:medium="tactile" emma:mode="ink">
              <msink:context xmlns:msink="http://schemas.microsoft.com/ink/2010/main" type="line" rotatedBoundingBox="14780,796 17156,292 17321,1073 14946,1577"/>
            </emma:interpretation>
          </emma:emma>
        </inkml:annotationXML>
        <inkml:traceGroup>
          <inkml:annotationXML>
            <emma:emma xmlns:emma="http://www.w3.org/2003/04/emma" version="1.0">
              <emma:interpretation id="{2BCB91AD-25F4-44F7-82D2-F089BBD2F57F}" emma:medium="tactile" emma:mode="ink">
                <msink:context xmlns:msink="http://schemas.microsoft.com/ink/2010/main" type="inkWord" rotatedBoundingBox="14791,963 15980,469 16185,962 14996,1456"/>
              </emma:interpretation>
              <emma:one-of disjunction-type="recognition" id="oneOf0">
                <emma:interpretation id="interp0" emma:lang="sv-SE" emma:confidence="0">
                  <emma:literal>1110</emma:literal>
                </emma:interpretation>
                <emma:interpretation id="interp1" emma:lang="sv-SE" emma:confidence="0">
                  <emma:literal>2110</emma:literal>
                </emma:interpretation>
                <emma:interpretation id="interp2" emma:lang="sv-SE" emma:confidence="0">
                  <emma:literal>"110</emma:literal>
                </emma:interpretation>
                <emma:interpretation id="interp3" emma:lang="sv-SE" emma:confidence="0">
                  <emma:literal>(110</emma:literal>
                </emma:interpretation>
                <emma:interpretation id="interp4" emma:lang="sv-SE" emma:confidence="0">
                  <emma:literal>1118</emma:literal>
                </emma:interpretation>
              </emma:one-of>
            </emma:emma>
          </inkml:annotationXML>
          <inkml:trace contextRef="#ctx0" brushRef="#br0">-1756 262 1,'8'26'26,"8"6"-2,3 8-12,2-7-5,7 7-4,8 1-4,-8-6-7,8-3-17,-1-6-1,-5-12 14,1-3 12</inkml:trace>
          <inkml:trace contextRef="#ctx0" brushRef="#br0" timeOffset="62.4001">-1449 6 1,'-5'24'22,"12"-6"2,-2 1-15,14 17-3,-5 2-3,10 7-3,0 3-4,3-5-7,-1-3-12,0 0-2,-4-16 24</inkml:trace>
          <inkml:trace contextRef="#ctx0" brushRef="#br0" timeOffset="624.001">-1065-73 8,'12'38'27,"-4"-9"-1,10 1-16,-1 14-4,4 10-7,-5-6-12,4 8-12,5 4-1,-8-13 15</inkml:trace>
          <inkml:trace contextRef="#ctx0" brushRef="#br0" timeOffset="6645.6116">-661-11 1,'0'0'10,"0"0"6,0 0-6,-19-2-2,19 2-3,0 0 0,0 0 0,0 0 0,0 0 1,-16-20 0,16 20 1,0 0-1,0 0-1,0-19 0,0 19 0,0 0-2,0 0-1,0 0 0,6-18-1,-6 18 0,0 0-1,3-17 1,-3 17-1,9-19 1,-9 19-1,14-21 1,-14 21 0,19-17 0,-19 17 0,21-15-1,-21 15 1,20-6-1,-20 6 1,19-1-1,-19 1 1,16 5-1,-16-5 0,0 0 0,17 12 0,-17-12 0,0 0 1,14 19-1,-14-19 0,0 0 0,14 21 1,-14-21-1,7 15 0,-7-15 0,0 0 0,9 19 0,-9-19 0,0 0 1,0 0-1,5 17 0,-5-17 0,0 0 0,0 0 0,0 0 0,0 0 0,-12 16 0,12-16 0,0 0 0,-5 15 0,5-15 0,0 0 1,0 19-2,0-19 1,-2 16 0,2-16 0,0 0 1,0 0-2,-7 19 1,7-19 0,0 0 1,0 0-1,-10 16 0,10-16 0,0 0 0,-11 15 0,11-15 1,0 0-1,0 0 0,0 0 0,-17 10 0,17-10 0,0 0 0,0 0 0,0 0 0,0 0 0,-12 18-1,12-18 1,0 0 1,0 0-1,-11 17 0,11-17 0,0 0 0,0 0 1,-15 0 0,15 0-1,0 0 1,-13-19-1,13 19 1,-8-19-1,8 19 0,-9-19 1,9 19-1,0 0 0,-9-22 0,9 22 0,-3-19 0,3 19 1,-4-19-1,4 19 0,0-19 0,0 19 0,0-18 0,0 18 0,0 0 0,7-20-1,-7 20 0,9-18 0,-9 18-2,16-20-3,8 14-25,-8-7 0,6 4-2,1-1 7</inkml:trace>
        </inkml:traceGroup>
        <inkml:traceGroup>
          <inkml:annotationXML>
            <emma:emma xmlns:emma="http://www.w3.org/2003/04/emma" version="1.0">
              <emma:interpretation id="{B5C0E194-483E-4E8F-9ED6-FD6D806D8BA1}" emma:medium="tactile" emma:mode="ink">
                <msink:context xmlns:msink="http://schemas.microsoft.com/ink/2010/main" type="inkWord" rotatedBoundingBox="17148,272 17341,1056 16491,1266 16297,482"/>
              </emma:interpretation>
              <emma:one-of disjunction-type="recognition" id="oneOf1">
                <emma:interpretation id="interp5" emma:lang="sv-SE" emma:confidence="0">
                  <emma:literal>I</emma:literal>
                </emma:interpretation>
                <emma:interpretation id="interp6" emma:lang="sv-SE" emma:confidence="0">
                  <emma:literal>ä</emma:literal>
                </emma:interpretation>
                <emma:interpretation id="interp7" emma:lang="sv-SE" emma:confidence="0">
                  <emma:literal>J</emma:literal>
                </emma:interpretation>
                <emma:interpretation id="interp8" emma:lang="sv-SE" emma:confidence="0">
                  <emma:literal>z</emma:literal>
                </emma:interpretation>
                <emma:interpretation id="interp9" emma:lang="sv-SE" emma:confidence="0">
                  <emma:literal>:</emma:literal>
                </emma:interpretation>
              </emma:one-of>
            </emma:emma>
          </inkml:annotationXML>
          <inkml:trace contextRef="#ctx0" brushRef="#br0" timeOffset="-19063.2334">0-304 18,'0'0'11,"0"0"-1,0 0 0,0 0-1,0 0-2,13-16-1,-13 16-3,0 0 0,0 0-3,0 0 0,15-17 0,-15 17 1,18-9-1,-18 9 1,27-10 0,-8 3 1,2-3 0,7 3 1,-4-5 0,8 3 0,-3-1-1,-1-1 0,1 3 1,1 4-2,-4-1 1,3 3-2,-2 0 0,0 2 0,3 4-2,-6-6-4,9 9-11,-7-7-10,-2 4-3,-3-3 10</inkml:trace>
          <inkml:trace contextRef="#ctx0" brushRef="#br0" timeOffset="-18470.4325">68-96 17,'0'0'14,"0"0"1,19-3-1,-7-14 0,23 13-2,-9-13-2,21 10-2,-5-12-2,12 10-2,-6-4-2,4 6-2,-5 0-1,-5 2-2,-2 10-5,-16-10-9,0 13-13,-5 3-1,-5 6 6</inkml:trace>
          <inkml:trace contextRef="#ctx0" brushRef="#br0" timeOffset="-17425.2307">28 10 1,'0'0'19,"-21"0"5,21 0-7,0 0-4,-15-12-3,15 12-1,0 0-1,24 13-2,-24-13 0,31 19 0,-10-8-2,12 6-1,2-7 0,8 4-1,2-3-1,6-4-1,-3-4 0,-1-5-2,0 7-4,-17-17-13,1 18-13,-10-6-1,-6 6 1</inkml:trace>
          <inkml:trace contextRef="#ctx0" brushRef="#br0" timeOffset="-17424.2307">70-177 7,'0'0'30,"0"0"0,0 0-14,0 0-3,9 19-5,15-1-2,0-8-1,13 5-2,-1-6-2,9 0 0,4-6-1,1-8 0,2-2-2,-3-10-4,5 6-24,-14-2 0,-4 2-2,-12-1 13</inkml:trace>
          <inkml:trace contextRef="#ctx0" brushRef="#br0" timeOffset="-15943.228">80 158 24,'28'40'14,"-28"-40"1,40 36 0,-23-29-2,18 19-2,-9-16-4,11 6-5,1 1-17,-4-7-13,-4-3-2,-2 0 3</inkml:trace>
          <inkml:trace contextRef="#ctx0" brushRef="#br0" timeOffset="-7519.2133">-104 100 1,'-21'13'19,"21"-13"11,-15 16 0,-1-21-17,18 20-2,-2-15-4,-4 17-1,4-17-1,16 30 0,-2-13-1,10 6 0,2-3-1,7 6 0,0-2-1,7 2 0,0-7-1,2-5 0,-2-7 0,1-5-2,-1-1-2,-8-20-12,4 11-19,-12-11-1,1 3 0,-11-6 11</inkml:trace>
          <inkml:trace contextRef="#ctx0" brushRef="#br0" timeOffset="-7020.0124">-213-14 14,'0'0'32,"0"0"0,-12-21-10,12 21-7,0 0-7,21-7-2,-21 7-1,27-10-2,-8 3-2,6 0 0,4-4-2,1-1-1,3 0 0,-2-8-3,9 16-8,-14-17-20,7 9 0,-12-7 0,3 4 17</inkml:trace>
          <inkml:trace contextRef="#ctx0" brushRef="#br0" timeOffset="-6021.6106">-237-159 12,'0'0'31,"-9"-30"2,9 30-1,-4-39-21,15 21-4,-6-4-4,9 1 0,-2-1-1,7 4-1,4 1 0,1 3-2,6 7-1,-4-1-4,12 15-8,-17-6-18,6 10-1,-11-8 1,1 8 17</inkml:trace>
          <inkml:trace contextRef="#ctx0" brushRef="#br0" timeOffset="-6006.0106">-192-304 17,'19'-26'33,"-5"8"0,10 10-2,-5-6-25,7 5-23,5 11-14,-5 3-1,4 6-2</inkml:trace>
        </inkml:traceGroup>
      </inkml:traceGroup>
    </inkml:traceGroup>
    <inkml:traceGroup>
      <inkml:annotationXML>
        <emma:emma xmlns:emma="http://www.w3.org/2003/04/emma" version="1.0">
          <emma:interpretation id="{6AFFC922-C7BC-475F-B7B1-7B82E24252B6}" emma:medium="tactile" emma:mode="ink">
            <msink:context xmlns:msink="http://schemas.microsoft.com/ink/2010/main" type="paragraph" rotatedBoundingBox="14716,1291 15636,2389 15265,2699 14345,1601" alignmentLevel="1"/>
          </emma:interpretation>
        </emma:emma>
      </inkml:annotationXML>
      <inkml:traceGroup>
        <inkml:annotationXML>
          <emma:emma xmlns:emma="http://www.w3.org/2003/04/emma" version="1.0">
            <emma:interpretation id="{D910AAF1-C8B9-49C1-9843-4AB486C1B0C9}" emma:medium="tactile" emma:mode="ink">
              <msink:context xmlns:msink="http://schemas.microsoft.com/ink/2010/main" type="line" rotatedBoundingBox="14716,1291 15636,2389 15265,2699 14345,1601"/>
            </emma:interpretation>
          </emma:emma>
        </inkml:annotationXML>
        <inkml:traceGroup>
          <inkml:annotationXML>
            <emma:emma xmlns:emma="http://www.w3.org/2003/04/emma" version="1.0">
              <emma:interpretation id="{05B836C0-1D1C-43C1-A280-2455123E8DDC}" emma:medium="tactile" emma:mode="ink">
                <msink:context xmlns:msink="http://schemas.microsoft.com/ink/2010/main" type="inkWord" rotatedBoundingBox="14716,1291 15636,2389 15265,2699 14345,1601"/>
              </emma:interpretation>
              <emma:one-of disjunction-type="recognition" id="oneOf2">
                <emma:interpretation id="interp10" emma:lang="sv-SE" emma:confidence="0">
                  <emma:literal>-1211</emma:literal>
                </emma:interpretation>
                <emma:interpretation id="interp11" emma:lang="sv-SE" emma:confidence="0">
                  <emma:literal>-121</emma:literal>
                </emma:interpretation>
                <emma:interpretation id="interp12" emma:lang="sv-SE" emma:confidence="0">
                  <emma:literal>u</emma:literal>
                </emma:interpretation>
                <emma:interpretation id="interp13" emma:lang="sv-SE" emma:confidence="0">
                  <emma:literal>te"</emma:literal>
                </emma:interpretation>
                <emma:interpretation id="interp14" emma:lang="sv-SE" emma:confidence="0">
                  <emma:literal>it</emma:literal>
                </emma:interpretation>
              </emma:one-of>
            </emma:emma>
          </inkml:annotationXML>
          <inkml:trace contextRef="#ctx0" brushRef="#br0" timeOffset="-591.8009">-1977 564 3,'0'0'30,"18"26"-1,-10-11-7,-8-15-11,37 26-6,-16-5-5,-1-4-9,10 9-15,-8-9-5,-1-10 0,2 0 21</inkml:trace>
          <inkml:trace contextRef="#ctx0" brushRef="#br0" timeOffset="-592.8009">-2083 947 1,'0'0'21,"0"0"9,16 5-1,10 2-17,-5-8-5,14 6-4,-2 0-2,3-3-3,4 8-14,-5-8-13,-6-1-1,-1-6 4</inkml:trace>
          <inkml:trace contextRef="#ctx0" brushRef="#br0" timeOffset="-1170.0021">-1746 1360 4,'0'0'28,"-19"5"0,19-5-12,0 0-5,-16-14-4,16 14-2,14-21-2,2 6-1,3-6-1,5-1-2,6 6-6,-6-10-22,13 4 0,-8-6 0,2 2 20</inkml:trace>
          <inkml:trace contextRef="#ctx0" brushRef="#br0" timeOffset="-2184.0039">-1361 1648 1,'0'0'0,"-5"-15"9,5 15-5,0 0-3,0 0-2,0 0 0,12-21 1,-12 21-1,23-24-3,-6 18-3,-3-14 7,12 13 0</inkml:trace>
          <inkml:trace contextRef="#ctx0" brushRef="#br0" timeOffset="-1185.6019">-1206 1786 24,'0'0'29,"5"-17"-10,-10-7-5,5 24-4,14-33-4,1 12-2,1-3-5,3-5-2,16 8-14,-4-8-12,6-2 0,-3-2 3</inkml:trace>
        </inkml:traceGroup>
      </inkml:traceGroup>
    </inkml:traceGroup>
  </inkml:traceGroup>
</inkml:ink>
</file>

<file path=ppt/ink/ink19.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12-03T19:24:30.392"/>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9506DE38-2EA8-42D9-B92F-DF2888A84807}" emma:medium="tactile" emma:mode="ink">
          <msink:context xmlns:msink="http://schemas.microsoft.com/ink/2010/main" type="inkDrawing" rotatedBoundingBox="14175,1891 15475,-55 16817,840 15517,2787" hotPoints="15537,457 15839,1753 14726,2481 14424,1186" semanticType="enclosure" shapeName="Ellipse">
            <msink:sourceLink direction="with" ref="{363CAB56-02FD-4C28-82DF-350F771CD9EA}"/>
          </msink:context>
        </emma:interpretation>
      </emma:emma>
    </inkml:annotationXML>
    <inkml:trace contextRef="#ctx0" brushRef="#br0">-121-199 1,'0'0'5,"0"0"0,0 0-2,0 0 0,-16 14 1,16-14 0,0 0 2,0 0 1,0 0 0,0 0 0,0 0 0,0 0-1,-15 0-1,15 0-1,0 0 0,0 0-1,0 0-1,0 0 0,0 0-1,0 0 1,-14-16-1,14 16 0,0 0 0,0 0-1,0 0 1,-16-10 0,16 10 0,0 0 0,-15-7 0,15 7 0,0 0 1,0 0 0,-20-12 0,20 12-1,0 0 1,0 0-1,-19-7 0,19 7 0,0 0-1,-15 2 0,15-2 0,0 0 0,-16 0 0,16 0 1,0 0-1,-21 0 1,21 0-1,0 0 1,-21-6 0,21 6 0,-19-6 0,19 6 0,-15-4 0,15 4-1,-19-7 1,19 7-1,0 0 0,-21-3 1,21 3-1,0 0 0,-16-4 0,16 4 0,0 0 0,0 0 1,-15 0-1,15 0 1,0 0-1,0 0 1,-21-1 0,21 1 0,0 0-1,-18-2 1,18 2 0,-15 0-1,15 0 0,-19 0 0,19 0 0,-23 2 0,23-2 0,-24 0 0,24 0 0,-21-2 0,21 2 0,-19-5 0,19 5 1,0 0 0,-19-7-1,19 7 1,0 0-1,-16-7 1,16 7 0,0 0-1,-22 0 0,22 0 0,-21 0 0,21 0 0,-26 3 0,10-1 0,0-2 0,-1 0 0,-2 0 0,2 2 0,-2-1 0,1-1 0,-1-1 0,0 2 0,-2-1 0,0 0 0,2 2 0,-3 0 0,1 0 0,0 1 0,0 2 0,2-1 0,0 3 0,2 0 0,-1 1-1,1-1 1,1 0 0,-1 0 0,0 0 0,1 0 0,0-2 1,1-2-1,15-3 0,-26 4 0,26-4 0,-26 5 0,26-5 0,-26 2 0,26-2 0,-28 0 0,12 1 0,1 1 0,-3 2 0,3 2 0,15-6 0,-28 13 0,28-13 0,-24 13 0,24-13 0,-27 16 0,27-16 0,-27 12 0,27-12 0,-28 14 1,12-7-1,16-7 0,-29 15 0,29-15 0,-26 19 0,26-19 0,-26 23 0,26-23 0,-28 26 0,28-26 0,-26 25 0,26-25-1,-17 23 1,17-23 0,-16 24 0,16-24 0,-16 19 0,16-19 0,-17 16 0,17-16 1,-21 20-1,21-20 0,-22 18 0,22-18 1,-27 22-1,27-22 0,-27 26 0,27-26 0,-25 26 1,25-26-2,-22 26 1,22-26 0,-19 22 0,19-22 0,-16 17 0,16-17 0,-14 19 0,14-19 0,-14 18 0,14-18 0,-17 24 0,17-24 0,-16 22-1,16-22 1,-15 23 0,15-23 1,-14 24-1,14-24 0,-14 21 0,14-21 0,-17 24 0,17-24 0,-18 24 0,18-24 0,-17 26 0,17-26 0,-16 24 0,16-24 0,-12 22 0,12-22 0,-10 25 1,10-25 0,-7 27 0,7-27-1,-18 31 1,11-15-1,-1-1 1,1 1-1,7-16 0,-14 28-1,14-28 1,-14 22 1,14-22-1,-3 24 0,3-24 0,0 28 0,0-28 0,1 27 0,-1-27 0,4 26 1,-4-26-1,-2 23 0,2-23 1,-2 19-1,2-19 0,0 20 0,0-20 0,2 26 1,-2-26-1,4 26 0,-1-10 0,2-1 0,0 1 0,2-1 0,-1 1 0,-6-16 0,13 21 0,-13-21 0,7 17 0,-7-17 0,4 15 0,-4-15 0,3 19 0,1-3 0,-4-16 1,5 29-1,-5-29 0,7 30 0,-7-30 0,9 29 1,-9-29-1,10 22 0,-10-22 1,14 21-1,-14-21 0,12 24 1,-12-24-1,12 21 0,-12-21 0,14 24 0,-14-24 0,16 23 1,-16-23-1,19 20 0,-19-20 0,24 21 1,-24-21-1,24 19 0,-24-19 0,25 17 1,-25-17-1,21 19 0,-21-19 0,17 19 1,-17-19-1,14 18 1,-14-18-1,0 0 0,22 20 0,-22-20 1,18 16-1,-18-16 0,21 8 0,-21-8 0,19 9 0,-19-9 0,17 9 1,-17-9-1,17 7 0,-17-7 0,0 0 0,21 13 0,-21-13 0,0 0 0,19 16 1,-19-16-1,0 0 0,23 17 0,-23-17 0,17 9 0,-17-9 0,18 7 0,-18-7 1,15 2-1,-15-2 0,0 0 0,19 6 1,-19-6-1,0 0 0,0 0 0,19 21-1,-19-21 2,0 0-1,14 19-1,-14-19 1,0 0-1,18 14 2,-18-14-1,0 0 1,24 9-2,-24-9 1,16 0 0,-16 0 1,20 5-1,-20-5 0,18 12 0,-18-12 0,0 0 0,19 15 1,-19-15-1,0 0 0,0 0 0,21 18 0,-21-18 0,15 10 0,-15-10 0,21 5 0,-21-5 0,19 0 0,-19 0 0,19-2 0,-19 2 0,18-6 0,-18 6 0,0 0 0,19-6 0,-19 6 0,0 0 0,17-3 1,-17 3-2,0 0 1,19 2 0,-19-2 1,19 1-1,-19-1 0,21 2 0,-21-2 0,25 4 0,-25-4 0,20 5 0,-20-5 0,16 3 0,-16-3 0,0 0 0,0 0 0,16 9 0,-16-9 0,0 0 0,0 0 1,0 0-1,15-4 0,-15 4 0,0 0 0,19 0 0,-19 0 0,16 0 0,-16 0-1,16 0 1,-16 0 0,17 0 0,-17 0 0,17-3 0,-17 3 0,16-5 1,-16 5-1,17-5 0,-17 5-1,19-13 1,-19 13 0,23-12 0,-23 12 0,22-10 0,-22 10-1,21-14 2,-21 14-1,16-5 0,-16 5-1,0 0 1,19-15-1,-19 15 1,0 0 0,17-13 1,-17 13-1,21-17 0,-21 17 0,25-15 1,-25 15-1,20-19 1,-20 19-1,14-16 0,-14 16 0,0 0 0,0 0 1,0 0-1,-19-7 0,19 7 0,0 0 0,-15-2 0,15 2 0,0 0-1,0 0 1,0 0 1,0 0-1,-16-12 0,16 12 0,0 0 0,0 0 0,0 0 0,-11-15 0,11 15 0,0 0 0,0 0 0,-17-11 1,17 11-1,0 0 0,0 0 0,-15-19 0,15 19 0,0 0 0,-9-15 0,9 15 0,0 0 0,-11-16 0,11 16 1,0 0-1,-17-8 0,17 8 0,-17-9 0,17 9 0,-19-5 0,19 5 0,-18-5 0,18 5 0,-15-9 0,15 9 0,0 0 0,-16-8 0,16 8 0,0 0 0,-19-9 0,19 9 0,-19-4 0,19 4 1,-23-3-1,23 3 0,-22-5 0,22 5 0,-18-2 0,18 2 0,0 0 0,-19-5 0,19 5 0,0 0 0,-15-5 0,15 5 0,-16 0 0,16 0 0,-17-2 0,17 2 0,-21 0 1,21 0-1,-23-2 0,23 2-1,-17-1 1,17 1 0,-18-4 0,18 4 0,0 0 0,-20-9 0,20 9 0,0 0 0,-18-12 0,18 12 0,0 0 0,-12-15 0,12 15 0,0 0 1,-15-17-1,15 17 0,0 0 0,-21-16 0,21 16 0,-16-10 0,16 10 0,-14-16 0,14 16 0,-14-15 0,14 15-1,0 0 1,-21-23 0,21 23 0,-12-15 0,12 15 1,-15-16-1,15 16 0,-14-15 0,14 15 0,-18-19 0,18 19 0,-17-18 0,17 18 0,-14-19 0,14 19 0,-14-17 1,14 17-1,-10-19 0,10 19 0,-9-21-1,9 21 2,-7-17-1,7 17 0,-5-17 0,5 17 0,0 0 0,-7-16 0,7 16 0,0 0 0,-7-15 0,7 15 0,0 0 0,-5-18 0,5 18 0,0 0 0,-2-20 0,2 20 0,0 0 0,0-21 0,0 21 0,2-17 0,-2 17 0,0 0 0,0-16 0,0 16 0,0 0 0,2-15 0,-2 15 0,3-16 0,-3 16 0,7-19 0,-7 19 0,9-21 0,-9 21 0,8-24 0,-8 24 0,9-17 0,-9 17 0,11-21 0,-11 21 0,8-15 0,-8 15 0,0 0 0,18-17 0,-18 17 0,0 0 0,19-14 0,-19 14 0,0 0 0,22-18 0,-22 18 0,0 0 0,23-10 0,-23 10 0,0 0 0,17-12 0,-17 12 0,16-3 0,-16 3 0,0 0 1,22-16-1,-22 16 2,19-7-2,-19 7 0,21-10 1,-21 10-1,19-7 0,-19 7 0,20-11 0,-20 11 0,15-6 0,-15 6 0,0 0 0,19 1 0,-19-1 0,0 0 0,18 9 0,-18-9 0,0 0 0,20 9 0,-20-9 0,18 1 0,-18-1 0,17-1 1,-17 1-1,17 0 0,-17 0 0,16 0 0,-16 0 0,17 1 0,-17-1 0,18 9-1,-18-9 1,22 10-1,-22-10 1,21 9-1,-21-9 1,21 7-1,-21-7 1,0 0 0,21 3 0,-21-3 1,0 0-2,17 2 1,-17-2 0,16 3 0,-16-3 1,22 0-2,-22 0 1,23-3 1,-23 3-1,23 0 0,-23 0 1,22-3-1,-22 3 1,24-7 0,-24 7-1,23 0-1,-23 0 1,26-4 1,-26 4-1,24-5 0,-24 5 0,21-2 0,-21 2 0,21-3 1,-21 3-1,21-5 0,-21 5 0,21-6 0,-21 6 0,19-5 0,-19 5 0,17-12 0,-17 12 0,16-10 0,-16 10-1,15-10 1,-15 10-1,16-11 1,-16 11-1,17-8 1,-17 8-2,16-7 3,-16 7-1,0 0-1,19-7 1,-19 7-1,0 0 1,0 0 0,19-11 0,-19 11-1,0 0 1,16-10 0,-16 10 0,0 0 0,19-10 0,-19 10 0,0 0 0,19-16 0,-19 16 0,0 0 0,16-15 0,-16 15 0,0 0 0,15-11 0,-15 11 0,0 0 0,0 0 0,21-15 0,-21 15 0,0 0 0,0 0 0,17-16 0,-17 16 0,0 0 0,0 0 0,20-21 0,-20 21 0,0 0 0,17-20 1,-17 20-1,0 0 0,19-18-1,-19 18 1,0 0 1,16-17-1,-16 17 0,0 0 0,13-17 0,-13 17 0,0 0 0,13-19 0,-13 19-1,14-16 1,-14 16 0,10-15 0,-10 15 0,10-17 0,-10 17 0,9-16 0,-9 16 0,5-17 0,-5 17 0,11-21-1,-11 21 1,12-21 0,-12 21 0,12-19 0,-12 19 0,10-19 0,-10 19 0,7-17 0,-7 17 0,0 0 0,7-21 0,-7 21 0,0 0-1,5-20 1,-5 20 0,0 0 1,2-21-1,-2 21 0,0 0 0,2-22 0,-2 22 0,0 0 0,-2-25 0,2 25 0,0 0 0,0-20-1,0 20 2,0-18-1,0 18 0,2-22 0,-2 22 0,3-16 0,-3 16 0,2-22 0,-2 22 0,0-17 0,0 17 0,-2-18 0,2 18 0,-7-22 0,7 22 0,-10-26 0,7 11 0,-6-3 0,9 18 1,-2-33-1,2 18 0,0 15 0,0-26-1,0 26-1,2-17-2,-2 17-7,0 0-21,0 0-4,0 0-1,0 0-1</inkml:trace>
  </inkml:traceGroup>
</inkml:ink>
</file>

<file path=ppt/ink/ink2.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12-03T19:17:36.742"/>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9A49E987-EAAE-494A-9BC7-6A233A64415C}" emma:medium="tactile" emma:mode="ink">
          <msink:context xmlns:msink="http://schemas.microsoft.com/ink/2010/main" type="inkDrawing" rotatedBoundingBox="1570,1918 1628,1829 1660,1851 1603,1939" shapeName="Other"/>
        </emma:interpretation>
      </emma:emma>
    </inkml:annotationXML>
    <inkml:trace contextRef="#ctx0" brushRef="#br0">56 55 13,'0'0'29,"0"0"-1,0 0-10,-23-7-6,23 7-2,0 0-1,0 0-2,0 0-1,0 0 0,0 0-2,0 0 0,0 0-1,0 0 0,0 0-1,0 0-1,-16 14 1,16-14-1,-6 17 0,6-17-1,0 0 1,-11 17-1,11-17 1,0 0-1,0 0 0,0 0 0,7-22 1,0 6 0,-7 16-1,16-32 1,-16 32 0,15-26 0,-15 26 0,0 0 0,0 0-1,0 0 1,5 19 0,-10-4-1,5-15 1,-10 28-1,10-28 0,-11 17 0,11-17 0,0 0-1,0 0 1,0 0 0,0 0 1,0 0-1,0 0 0,13-22 0,-13 22 0,0 0 0,0 0-2,10-26-10,-10 26-24,0 0-1,0 0 0,16-4-3</inkml:trace>
  </inkml:traceGroup>
</inkml:ink>
</file>

<file path=ppt/ink/ink3.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12-03T19:17:59.191"/>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3A41EF3E-CB14-4C45-8684-D6582EA28561}" emma:medium="tactile" emma:mode="ink">
          <msink:context xmlns:msink="http://schemas.microsoft.com/ink/2010/main" type="writingRegion" rotatedBoundingBox="963,708 2333,708 2333,2346 963,2346"/>
        </emma:interpretation>
      </emma:emma>
    </inkml:annotationXML>
    <inkml:traceGroup>
      <inkml:annotationXML>
        <emma:emma xmlns:emma="http://www.w3.org/2003/04/emma" version="1.0">
          <emma:interpretation id="{B5293D39-589D-444F-BFD5-7DEB76A6092D}" emma:medium="tactile" emma:mode="ink">
            <msink:context xmlns:msink="http://schemas.microsoft.com/ink/2010/main" type="paragraph" rotatedBoundingBox="963,708 2333,708 2333,2346 963,2346" alignmentLevel="1"/>
          </emma:interpretation>
        </emma:emma>
      </inkml:annotationXML>
      <inkml:traceGroup>
        <inkml:annotationXML>
          <emma:emma xmlns:emma="http://www.w3.org/2003/04/emma" version="1.0">
            <emma:interpretation id="{7D0A2D51-0B90-4F02-B265-A46A414E23A5}" emma:medium="tactile" emma:mode="ink">
              <msink:context xmlns:msink="http://schemas.microsoft.com/ink/2010/main" type="line" rotatedBoundingBox="963,708 2333,708 2333,2346 963,2346"/>
            </emma:interpretation>
          </emma:emma>
        </inkml:annotationXML>
        <inkml:traceGroup>
          <inkml:annotationXML>
            <emma:emma xmlns:emma="http://www.w3.org/2003/04/emma" version="1.0">
              <emma:interpretation id="{51985FF8-AF52-4178-83C1-C49E98AAAA40}" emma:medium="tactile" emma:mode="ink">
                <msink:context xmlns:msink="http://schemas.microsoft.com/ink/2010/main" type="inkWord" rotatedBoundingBox="963,708 2333,708 2333,2346 963,2346"/>
              </emma:interpretation>
              <emma:one-of disjunction-type="recognition" id="oneOf0">
                <emma:interpretation id="interp0" emma:lang="sv-SE" emma:confidence="0">
                  <emma:literal>2.</emma:literal>
                </emma:interpretation>
                <emma:interpretation id="interp1" emma:lang="sv-SE" emma:confidence="0">
                  <emma:literal>2 c</emma:literal>
                </emma:interpretation>
                <emma:interpretation id="interp2" emma:lang="sv-SE" emma:confidence="0">
                  <emma:literal>2</emma:literal>
                </emma:interpretation>
                <emma:interpretation id="interp3" emma:lang="sv-SE" emma:confidence="0">
                  <emma:literal>2,</emma:literal>
                </emma:interpretation>
                <emma:interpretation id="interp4" emma:lang="sv-SE" emma:confidence="0">
                  <emma:literal>?</emma:literal>
                </emma:interpretation>
              </emma:one-of>
            </emma:emma>
          </inkml:annotationXML>
          <inkml:trace contextRef="#ctx0" brushRef="#br0">30 500 5,'-9'16'18,"9"-16"-3,0 0-3,0 0-2,0 0-3,0-21-1,0 21-1,7-17-1,-7 17-1,4-18-1,-4 18 1,0 0-1,0-17 1,0 17 0,0 0 0,0 0-1,-16-12 2,16 12-2,0 0 1,0 0-1,0 0-1,-16-9 0,16 9-1,0 0 0,0 0 1,0 0-1,0 0 0,0 0 0,0 0 0,0-17 1,0 17-1,0 0 1,0-19 0,0 19-1,7-24 1,-1 7 0,2 1-1,1-3 1,1 2 0,1-2-1,1 2 0,-12 17 1,21-26-1,-21 26 0,21-19 1,-21 19-1,20-17 0,-20 17 0,19-14 0,-19 14 0,21-21 0,-21 21 1,25-28-1,-25 28 0,22-27 1,-22 27-1,28-26 0,-28 26 1,28-21-1,-13 14 0,-15 7 0,28-7-1,-12 4 1,-1 0 1,1 1-1,-16 2-1,28-4 1,-28 4 1,26-5-1,-26 5 1,22-5-1,-22 5 0,19-3 0,-19 3 1,20-4-1,-20 4 0,15-5 0,-15 5 1,16-7-1,-16 7 0,17-3 0,-17 3 0,16 1 0,-16-1 0,17 5 0,-17-5 0,18 14 0,-18-14 0,0 0 0,20 21 0,-20-21 0,12 16-1,-12-16 1,0 0 0,13 17 0,-13-17 1,0 0-1,0 0 0,15 14 0,-15-14 0,0 0 0,12 20 0,-12-20 0,9 19 0,-9-19 0,9 30 0,-9-30 0,7 24 0,-7-24 0,7 26 0,-7-26 0,7 24 0,-7-24 0,5 22 0,-5-22 0,5 28 0,-5-28 0,2 28 0,-2-28 0,2 29 0,-1-14 0,-1 1 1,0-16-2,2 28 1,0-13 1,-2-15-2,3 28 1,-3-28 0,4 26 1,-4-26-2,3 24 1,-3-9 0,2 1 0,-2-1 0,-2 4 1,2-1-2,-2-3 1,-1 1 0,1 1 1,2-17-1,-5 21 0,5-21 0,0 0 0,-5 17 0,5-17 0,0 0 2,-5 16-1,5-16 1,-7 15-1,7-15 0,-13 28-1,7-11 2,-1 0-2,-2 0-1,2 2 0,0 0 1,7-19-1,-12 28 0,12-28 1,-11 24 0,11-24 0,-8 16 0,8-16 0,0 0 0,-12 21 1,12-21-1,0 0 0,0 0 0,-18 17 0,18-17 0,0 0 0,-17 15 0,17-15 0,0 0 0,-19 21 0,19-21 0,-14 17 0,14-17 0,-14 18 0,14-18 0,-16 15 0,16-15 0,-13 16 0,13-16 0,-16 17 0,16-17 0,-16 17 0,16-17 0,-15 19 0,15-19 0,-18 23 0,18-23-1,-17 24 1,17-24 0,-16 24 0,16-24 0,-12 17 0,12-17 0,-12 17 0,12-17-1,0 0 1,-23 21 0,23-21 0,-19 16 0,19-16 0,-20 12 0,20-12 0,-16 7 0,16-7 0,0 0 0,-17 15 0,17-15 0,0 0 0,-13 19 0,13-19 0,-10 21 0,10-21 0,-14 24-1,14-24 1,-16 28 0,16-28 0,-19 24 0,19-24 0,-17 22 0,17-22 0,-10 16 0,10-16 0,0 0 0,0 0 0,0 0 0,0 0 0,0 0 0,0 0 0,0 0-1,0 0 1,0 0 0,0 0 0,0 0 0,0 0 0,0 0 0,0 0 0,0 0 0,0 0 0,5-17 1,-5 17-1,14-16 1,-14 16 0,26-19 0,-26 19-1,27-22 1,-27 22 0,28-16-1,-28 16 0,28-9 0,-12 6 0,-16 3 1,27-3-1,-27 3-1,28 0 2,-28 0-1,25 1 0,-25-1 0,22 5 0,-22-5 1,21 9-1,-21-9 0,19 7 0,-19-7 0,19 5 0,-19-5 0,19 4 0,-19-4 0,16 5 1,-16-5-1,0 0 0,21 17 0,-21-17 0,10 16 1,-10-16-1,7 19 0,-7-19 1,9 19-1,-9-19 0,0 0 1,14 17-1,-14-17 1,0 0-1,22 9 1,-22-9-1,17 5 0,-17-5 0,16 3 0,-16-3 1,16-3-1,-16 3 1,0 0-1,22-11 0,-22 11 1,19-12-1,-19 12 1,25-12-1,-25 12 0,24-7 0,-24 7-1,23-7 1,-23 7 0,17-3 0,-17 3-1,0 0-3,23 22-14,-23-22-17,3 19 1,-3-19-2,2 18 13</inkml:trace>
          <inkml:trace contextRef="#ctx0" brushRef="#br0" timeOffset="717.6013">1370 1550 1,'0'0'22,"0"0"6,0 0 2,-24-5-16,24 5-7,0 0-1,0 0-1,0 0-1,0 0-1,0 0-1,0 0-1,0 0 1,0 0-1,-7-16 0,7 16 0,0 0-1,0 0 1,-11 17-1,11-17 1,-15 23 0,15-23 0,-16 15 0,16-15 0,0 0 0,0 0 0,0 0-1,0 0 1,0 0-1,0 0 0,0 0 0,0 0 0,0 0 0,4 18-1,-4-18-7,5 20-24,-5-20 0,17 16-2,-17-16 5</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12-03T19:18:08.098"/>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BE65E42B-EFC9-40E3-BA9B-B56440649532}" emma:medium="tactile" emma:mode="ink">
          <msink:context xmlns:msink="http://schemas.microsoft.com/ink/2010/main" type="writingRegion" rotatedBoundingBox="489,751 1649,751 1649,2322 489,2322"/>
        </emma:interpretation>
      </emma:emma>
    </inkml:annotationXML>
    <inkml:traceGroup>
      <inkml:annotationXML>
        <emma:emma xmlns:emma="http://www.w3.org/2003/04/emma" version="1.0">
          <emma:interpretation id="{AFCDFD04-DB11-467D-AB6D-F2637A764D28}" emma:medium="tactile" emma:mode="ink">
            <msink:context xmlns:msink="http://schemas.microsoft.com/ink/2010/main" type="paragraph" rotatedBoundingBox="489,751 1649,751 1649,2322 489,2322" alignmentLevel="1"/>
          </emma:interpretation>
        </emma:emma>
      </inkml:annotationXML>
      <inkml:traceGroup>
        <inkml:annotationXML>
          <emma:emma xmlns:emma="http://www.w3.org/2003/04/emma" version="1.0">
            <emma:interpretation id="{0B4EC2A9-A87D-4E07-A16C-6C4FCAF86A2E}" emma:medium="tactile" emma:mode="ink">
              <msink:context xmlns:msink="http://schemas.microsoft.com/ink/2010/main" type="line" rotatedBoundingBox="489,751 1649,751 1649,2322 489,2322"/>
            </emma:interpretation>
          </emma:emma>
        </inkml:annotationXML>
        <inkml:traceGroup>
          <inkml:annotationXML>
            <emma:emma xmlns:emma="http://www.w3.org/2003/04/emma" version="1.0">
              <emma:interpretation id="{408912A5-0C21-41F0-B1CF-5F2410DB9539}" emma:medium="tactile" emma:mode="ink">
                <msink:context xmlns:msink="http://schemas.microsoft.com/ink/2010/main" type="inkWord" rotatedBoundingBox="489,751 1649,751 1649,2322 489,2322"/>
              </emma:interpretation>
              <emma:one-of disjunction-type="recognition" id="oneOf0">
                <emma:interpretation id="interp0" emma:lang="sv-SE" emma:confidence="0">
                  <emma:literal>3.</emma:literal>
                </emma:interpretation>
                <emma:interpretation id="interp1" emma:lang="sv-SE" emma:confidence="0">
                  <emma:literal>3 l</emma:literal>
                </emma:interpretation>
                <emma:interpretation id="interp2" emma:lang="sv-SE" emma:confidence="0">
                  <emma:literal>3 i</emma:literal>
                </emma:interpretation>
                <emma:interpretation id="interp3" emma:lang="sv-SE" emma:confidence="0">
                  <emma:literal>3 I</emma:literal>
                </emma:interpretation>
                <emma:interpretation id="interp4" emma:lang="sv-SE" emma:confidence="0">
                  <emma:literal>3 /</emma:literal>
                </emma:interpretation>
              </emma:one-of>
            </emma:emma>
          </inkml:annotationXML>
          <inkml:trace contextRef="#ctx0" brushRef="#br0">123 323 8,'-17'1'23,"17"-1"-6,0 0-7,-16-3-4,16 3 1,0 0-1,0 0 1,0 0-1,0 0 0,0 0-1,0 0-1,0 0 0,0 0-2,-15-7 0,15 7-1,0 0 1,3-17-1,-3 17 1,6-25-1,-5 8 1,3 0-1,-3 0 0,5-2 0,-1-4 0,2 3 0,3-3-1,6 1 1,0 1-1,3 4 0,1-2 1,5 1-1,-1 6 0,0 2 1,-3 1-1,0 4 0,0 3 1,-4 1-1,2 1 0,-3 1 0,1 1 0,-1 2 0,1 3 0,1-1-1,-3 1 1,3 2 0,-1 1 1,0 4-1,-1 2 0,-2 3 0,-2 1 0,-3 5 0,-1 2 0,-2 3 1,-3-1-1,0 4 0,-1-2 0,2-2 0,-1-5 0,1-3 0,1-4 0,-5-17 0,10 24-1,-10-24 1,7 18 0,-7-18 1,-2 17-1,2-17 0,-12 21 0,12-21 0,-24 26 0,8-13 1,1 3-1,-4-2 0,1 1 0,-1-1 0,-2 2 0,2-1 1,-2 1 0,1 3 0,-1 3 0,0-1-1,0 1 1,4-3-1,1 0 2,4-2-3,12-17 1,-17 21-1,17-21 2,0 0-1,0 0 0,0 0 0,19-7 1,-19 7-1,22-12 0,-22 12 0,28-19 0,-28 19 2,28-24-2,-28 24 1,28-21-1,-28 21 1,29-17-1,-11 12 1,-3 3 0,4 9-1,-1 0 0,2 2-1,1 3 0,-3 0 0,1 0 1,-2 3 0,0-1-1,-1-2 0,-2 4 1,-5 1 1,-2 2-2,-1 2 1,0 1 0,-1 1 0,0 1 0,-1 0 0,1 4 0,0-4 0,0-2 0,0 6 0,1-4-1,-5 0 1,3 0 0,-2 2 0,-1-3 0,-1 1 0,-1-2 0,-3 1 0,-1-3 0,0 5 0,-4-6 0,-1-2 0,-3 0 0,3 0 1,-4-1-1,14-16 0,-29 29 0,11-15 0,-1 2 0,0-1 1,-2 1-2,-3-2 2,-2-1-1,2 1 0,-1-3 0,-1 1 1,2-2-1,0 0 0,-2-1 0,0 0 1,0-2 0,-6-4 0,1-6 0,2-4 0,-3-5 1,1-6-1,-2-9 0,4 1 0,-1-4-1,9 4 0,4 4-1,3 0-2,14 22-9,-4-18-21,22 20-1,3-5-1,13 8 1</inkml:trace>
          <inkml:trace contextRef="#ctx0" brushRef="#br0" timeOffset="655.2011">1158 1465 12,'0'0'30,"0"0"1,0 0-9,0 0-9,0 0-4,0 0-3,0 0-1,0 0-1,-9-15 0,9 15-2,0 0 0,0 0 0,0 0-1,0 0 0,0 0-1,0 0 1,0 0-1,0 0 1,0 0-1,0 0 0,0 0 0,-15 17 0,15-17 0,-11 19 0,3-3 0,-1-1 0,-1 2-1,-3-1-1,10 5-5,3-21-25,0 0-1,0 0-2,17 0 1</inkml:trace>
        </inkml:traceGroup>
      </inkml:traceGroup>
    </inkml:traceGroup>
  </inkml:traceGroup>
</inkml:ink>
</file>

<file path=ppt/ink/ink5.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12-03T19:18:18.878"/>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BB46B437-D478-483D-B98E-3CE88204E7B0}" emma:medium="tactile" emma:mode="ink">
          <msink:context xmlns:msink="http://schemas.microsoft.com/ink/2010/main" type="writingRegion" rotatedBoundingBox="1586,638 2143,2058 1331,2377 774,957"/>
        </emma:interpretation>
      </emma:emma>
    </inkml:annotationXML>
    <inkml:traceGroup>
      <inkml:annotationXML>
        <emma:emma xmlns:emma="http://www.w3.org/2003/04/emma" version="1.0">
          <emma:interpretation id="{DAF4E671-6676-42DD-895F-08805B6B497C}" emma:medium="tactile" emma:mode="ink">
            <msink:context xmlns:msink="http://schemas.microsoft.com/ink/2010/main" type="paragraph" rotatedBoundingBox="1586,638 2143,2058 1331,2377 774,957" alignmentLevel="1"/>
          </emma:interpretation>
        </emma:emma>
      </inkml:annotationXML>
      <inkml:traceGroup>
        <inkml:annotationXML>
          <emma:emma xmlns:emma="http://www.w3.org/2003/04/emma" version="1.0">
            <emma:interpretation id="{51D5B8A2-2EBA-4EF7-A7A5-830FC7C94447}" emma:medium="tactile" emma:mode="ink">
              <msink:context xmlns:msink="http://schemas.microsoft.com/ink/2010/main" type="line" rotatedBoundingBox="1586,638 2143,2058 1331,2377 774,957"/>
            </emma:interpretation>
          </emma:emma>
        </inkml:annotationXML>
        <inkml:traceGroup>
          <inkml:annotationXML>
            <emma:emma xmlns:emma="http://www.w3.org/2003/04/emma" version="1.0">
              <emma:interpretation id="{26EB7901-DF64-479D-8E1C-91FD1D290E28}" emma:medium="tactile" emma:mode="ink">
                <msink:context xmlns:msink="http://schemas.microsoft.com/ink/2010/main" type="inkWord" rotatedBoundingBox="1586,638 2143,2058 1331,2377 774,957"/>
              </emma:interpretation>
              <emma:one-of disjunction-type="recognition" id="oneOf0">
                <emma:interpretation id="interp0" emma:lang="sv-SE" emma:confidence="0">
                  <emma:literal>vi</emma:literal>
                </emma:interpretation>
                <emma:interpretation id="interp1" emma:lang="sv-SE" emma:confidence="0">
                  <emma:literal>ro</emma:literal>
                </emma:interpretation>
                <emma:interpretation id="interp2" emma:lang="sv-SE" emma:confidence="0">
                  <emma:literal>Ni</emma:literal>
                </emma:interpretation>
                <emma:interpretation id="interp3" emma:lang="sv-SE" emma:confidence="0">
                  <emma:literal>ria</emma:literal>
                </emma:interpretation>
                <emma:interpretation id="interp4" emma:lang="sv-SE" emma:confidence="0">
                  <emma:literal>r.</emma:literal>
                </emma:interpretation>
              </emma:one-of>
            </emma:emma>
          </inkml:annotationXML>
          <inkml:trace contextRef="#ctx0" brushRef="#br0">148 100 3,'0'0'27,"-6"-17"0,6 17-14,0 0-1,0 0-3,-14-16-2,14 16-2,0 0-1,0 0 0,0 0-2,0 0 0,0 0 0,0 0-1,0 0 0,0 0 0,0 0 0,-7-17 0,7 17 1,0 0-1,-6-19 1,6 19-1,-4-16 0,4 16 0,-3-15 0,3 15 0,0 0 0,0 0-1,0 0 1,0 0 0,0 0-1,-14 36 1,10-7-1,-1 8 0,2 6 1,-3 9-1,1 6 0,-2 1 1,2-2 0,-2-2 0,0-1 0,-2-9-1,2-6 2,-1-6-2,1-9 2,2-3-2,5-21 1,-9 22-1,9-22 2,0 0-1,0 0 1,0 0 0,10-15-1,-10 15 1,26-16-2,-10 8 1,3 1-1,5-2 1,2 8-1,4-3 0,3 6 0,2-6-1,1 6 1,2-2 0,2 0 1,-3 4-1,1-10-1,-2-4 0,-1 0-1,-4 1 3,-1 2-3,-4-2 2,-2 1-2,-3 1 1,-5 3 1,-16 4 2,20 7-1,-20-7 0,0 0 0,0 0 0,0 0-1,16 9 0,-16-9 0,0 0 0,0 0-1,2-17 0,-2 17 1,0 0-1,3-19 1,-3 19 0,0 0 0,4-21-1,-4 21 1,2-17 0,-2 17 0,5-30-1,-2 13 2,2-7-1,-1-5 1,3-2-1,-2-6 0,-2-2 1,-1-3 0,-2 2-1,-2-3 0,-3 7 0,2 3 0,-2 6 0,-1 6 0,6 21 0,-5-16 0,5 16-1,0 0 1,7 31 0,-3-3-1,-1 1 1,1 9 0,-4 0 0,0 6 0,-4 7 1,-3 10 0,-2 8 1,-1 7-1,-2 10 0,-2 7 0,0 7 0,-2 4 0,1-4-1,1-5-1,0-9 0,2-11 0,0-13 1,3-12 0,2-10 0,2-11-1,1-10 1,4-19-1,0 0-2,11 19-10,-9-38-21,12 2 0,-4-21-1,9-2 0</inkml:trace>
          <inkml:trace contextRef="#ctx0" brushRef="#br0" timeOffset="546.0009">976 1191 13,'0'0'32,"-6"-21"-1,6 21-7,-12-17-7,12 17-7,0 0-3,0 0-2,0 0-2,0 0-1,0 0-1,0 0-1,-10 24 1,10-24-1,-4 17 1,4-17-1,0 0 2,0 0-1,0 0 0,0 0 0,0 0 0,0 0 0,0 0 0,6 19-1,-6-19 0,-4 25 1,4-25-1,-10 29 0,6-12-2,4-17-2,0 31-25,0-31-5,0 0-1,19-20-1</inkml:trace>
        </inkml:traceGroup>
      </inkml:traceGroup>
    </inkml:traceGroup>
  </inkml:traceGroup>
</inkml:ink>
</file>

<file path=ppt/ink/ink6.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12-03T19:18:25.508"/>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32ACD43F-907B-4E67-B86B-7971087ED2FB}" emma:medium="tactile" emma:mode="ink">
          <msink:context xmlns:msink="http://schemas.microsoft.com/ink/2010/main" type="writingRegion" rotatedBoundingBox="922,787 2251,787 2251,2149 922,2149"/>
        </emma:interpretation>
      </emma:emma>
    </inkml:annotationXML>
    <inkml:traceGroup>
      <inkml:annotationXML>
        <emma:emma xmlns:emma="http://www.w3.org/2003/04/emma" version="1.0">
          <emma:interpretation id="{D1168EDA-8209-459C-B35F-E2D1D514830D}" emma:medium="tactile" emma:mode="ink">
            <msink:context xmlns:msink="http://schemas.microsoft.com/ink/2010/main" type="paragraph" rotatedBoundingBox="922,787 2251,787 2251,2149 922,2149" alignmentLevel="1"/>
          </emma:interpretation>
        </emma:emma>
      </inkml:annotationXML>
      <inkml:traceGroup>
        <inkml:annotationXML>
          <emma:emma xmlns:emma="http://www.w3.org/2003/04/emma" version="1.0">
            <emma:interpretation id="{34DAEC8A-8302-4DC8-B322-652D0A096412}" emma:medium="tactile" emma:mode="ink">
              <msink:context xmlns:msink="http://schemas.microsoft.com/ink/2010/main" type="line" rotatedBoundingBox="922,787 2251,787 2251,2149 922,2149"/>
            </emma:interpretation>
          </emma:emma>
        </inkml:annotationXML>
        <inkml:traceGroup>
          <inkml:annotationXML>
            <emma:emma xmlns:emma="http://www.w3.org/2003/04/emma" version="1.0">
              <emma:interpretation id="{845DD4DC-4089-4AAB-AB5B-1435483C97C9}" emma:medium="tactile" emma:mode="ink">
                <msink:context xmlns:msink="http://schemas.microsoft.com/ink/2010/main" type="inkWord" rotatedBoundingBox="922,787 2251,787 2251,2149 922,2149"/>
              </emma:interpretation>
              <emma:one-of disjunction-type="recognition" id="oneOf0">
                <emma:interpretation id="interp0" emma:lang="sv-SE" emma:confidence="0">
                  <emma:literal>5.</emma:literal>
                </emma:interpretation>
                <emma:interpretation id="interp1" emma:lang="sv-SE" emma:confidence="0">
                  <emma:literal>5,</emma:literal>
                </emma:interpretation>
                <emma:interpretation id="interp2" emma:lang="sv-SE" emma:confidence="0">
                  <emma:literal>5-</emma:literal>
                </emma:interpretation>
                <emma:interpretation id="interp3" emma:lang="sv-SE" emma:confidence="0">
                  <emma:literal>5:</emma:literal>
                </emma:interpretation>
                <emma:interpretation id="interp4" emma:lang="sv-SE" emma:confidence="0">
                  <emma:literal>5°</emma:literal>
                </emma:interpretation>
              </emma:one-of>
            </emma:emma>
          </inkml:annotationXML>
          <inkml:trace contextRef="#ctx0" brushRef="#br0">16 15 37,'0'0'31,"-18"-17"-7,18 17-7,0 0-6,2 28-3,3-11-3,16 9-1,2 0 0,18 3 0,11-7 0,16 3-1,8-12 0,11 5 0,5-11-1,5 1 0,1 1-1,-10 1 0,-6 2-1,-11 2-2,-5 14-7,-21-13-26,5 11-1,-20-16-1,-1 6 0</inkml:trace>
          <inkml:trace contextRef="#ctx0" brushRef="#br0" timeOffset="-561.601">139 167 20,'0'0'21,"0"0"-5,0 0-2,0 0-1,-14-19-3,14 19-1,0 0-3,0 0 0,0 0-2,0 0 0,-17-12-2,17 12-1,0 0 0,0 0 0,0 0-1,0 0 1,0 0-1,0 0 1,0 0 0,0 0 1,0 0-2,7 28 1,-9-8 1,2 11-1,-4 6 0,1 4 0,-2 4-1,-2 3 1,-2 1 0,0-4 1,2-7-1,0-7 0,4-11-1,1-2 1,2-18 0,2 15-1,-2-15-1,0 0 0,17-7 0,-17 7 0,18-8 1,-18 8-1,22-9 0,-6 6 1,1-1 0,2-3 0,6 4 0,2-1 0,3 3 1,1-1-1,-1 2 0,3 3 0,-4 2 1,1 4 0,-4 10 0,-2 0 0,-3 4 0,-2 6 0,0 4 1,-2 1-2,-1 6 1,-2-2-1,0 0 0,0 3 0,-2 1 0,-2-1 0,-1 1 0,-4 2 0,-1 1 0,-3-1 0,-1-3 0,-3-5 1,-2-5-1,-4-1 1,-3-3-1,-5-8 1,-10-5 0,-4-2 0,-12-5 0,-11-7 0,-10-7 0,-6-7-1,-1-8 0,2-1 0,5-2 0,8-8-1,18 2-2,12-4-3,29 16-14,6-21-13,19 8-2,1-12 0,18 7 10</inkml:trace>
          <inkml:trace contextRef="#ctx0" brushRef="#br0" timeOffset="686.401">1298 1215 19,'-17'0'29,"17"0"0,0 0-10,-24 5-7,24-5-3,0 0-2,0 0-2,-16 7 0,16-7-1,0 0-1,0 0-1,-15-9 1,15 9-2,0 0 1,0 0-1,-16-6 0,16 6 0,0 0 0,0 0 0,0 0-1,0 0 1,0 0-1,0 0 1,0 0-1,0 0 0,0 0 0,0 0 0,-16 20 0,16-20-1,-3 28-8,3-28-25,0 0 0,0 0-2,0 0 0</inkml:trace>
        </inkml:traceGroup>
      </inkml:traceGroup>
    </inkml:traceGroup>
  </inkml:traceGroup>
</inkml:ink>
</file>

<file path=ppt/ink/ink7.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12-03T19:18:31.607"/>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38D49942-6819-4197-A836-6E2AD844830A}" emma:medium="tactile" emma:mode="ink">
          <msink:context xmlns:msink="http://schemas.microsoft.com/ink/2010/main" type="writingRegion" rotatedBoundingBox="1175,611 2281,611 2281,2437 1175,2437"/>
        </emma:interpretation>
      </emma:emma>
    </inkml:annotationXML>
    <inkml:traceGroup>
      <inkml:annotationXML>
        <emma:emma xmlns:emma="http://www.w3.org/2003/04/emma" version="1.0">
          <emma:interpretation id="{0E28CCFE-2CD3-43E1-B565-97269194DA73}" emma:medium="tactile" emma:mode="ink">
            <msink:context xmlns:msink="http://schemas.microsoft.com/ink/2010/main" type="paragraph" rotatedBoundingBox="1175,611 2281,611 2281,2437 1175,2437" alignmentLevel="1"/>
          </emma:interpretation>
        </emma:emma>
      </inkml:annotationXML>
      <inkml:traceGroup>
        <inkml:annotationXML>
          <emma:emma xmlns:emma="http://www.w3.org/2003/04/emma" version="1.0">
            <emma:interpretation id="{D075740A-DA08-448F-9D73-6CB9C0A457CA}" emma:medium="tactile" emma:mode="ink">
              <msink:context xmlns:msink="http://schemas.microsoft.com/ink/2010/main" type="line" rotatedBoundingBox="1175,611 2281,611 2281,2437 1175,2437"/>
            </emma:interpretation>
          </emma:emma>
        </inkml:annotationXML>
        <inkml:traceGroup>
          <inkml:annotationXML>
            <emma:emma xmlns:emma="http://www.w3.org/2003/04/emma" version="1.0">
              <emma:interpretation id="{E138D042-0B9F-4D1A-AF53-18BA80BB8574}" emma:medium="tactile" emma:mode="ink">
                <msink:context xmlns:msink="http://schemas.microsoft.com/ink/2010/main" type="inkWord" rotatedBoundingBox="1175,611 2281,611 2281,2437 1175,2437"/>
              </emma:interpretation>
              <emma:one-of disjunction-type="recognition" id="oneOf0">
                <emma:interpretation id="interp0" emma:lang="sv-SE" emma:confidence="0">
                  <emma:literal>6.</emma:literal>
                </emma:interpretation>
                <emma:interpretation id="interp1" emma:lang="sv-SE" emma:confidence="0">
                  <emma:literal>6 i</emma:literal>
                </emma:interpretation>
                <emma:interpretation id="interp2" emma:lang="sv-SE" emma:confidence="0">
                  <emma:literal>6 r</emma:literal>
                </emma:interpretation>
                <emma:interpretation id="interp3" emma:lang="sv-SE" emma:confidence="0">
                  <emma:literal>6</emma:literal>
                </emma:interpretation>
                <emma:interpretation id="interp4" emma:lang="sv-SE" emma:confidence="0">
                  <emma:literal>6 j</emma:literal>
                </emma:interpretation>
              </emma:one-of>
            </emma:emma>
          </inkml:annotationXML>
          <inkml:trace contextRef="#ctx0" brushRef="#br0">526 152 5,'4'-21'30,"-1"6"0,-5-17-8,2 32-6,-5-39-4,5 39-5,-9-28-1,9 28-2,-8-17-1,8 17 0,0 0-1,-18 2 0,18-2-1,-19 25 1,5-4-2,-1 7 2,-9 5-1,-1 12 0,-6 3 1,-2 9-1,-5 10 0,1 7 1,-1 13 0,2 8 0,-1 6 0,6 8-1,3 12 0,7 7 0,4 0 0,7 3 0,4-12-1,12-9 0,9-13 0,10-14 1,9-24 0,11-18 1,7-24-1,9-18 1,2-20 0,3-10-1,-2-16 1,-5-8-1,-9-9 0,-8-8-1,-11-4 1,-10 0 0,-11 1-1,-13 1 1,-14 10 0,-6 7-1,-12 16 1,-6 17-1,-11 19 0,-7 17-1,-11 19 0,-5 21-1,3 15-2,-1 0-2,14 13-6,-2-23-25,38 0 0,11-25 0,33-2-1</inkml:trace>
          <inkml:trace contextRef="#ctx0" brushRef="#br0" timeOffset="436.8008">1106 1602 20,'0'0'32,"-17"22"-1,15-6 1,-17-11-22,19 12-4,0-17-2,0 0-2,0 0 1,0 0 0,-7-15-1,7 15 1,7-31-1,0 15 0,-6-1 0,-1 17-2,0 0 0,13-31-20,-13 31-13,0 0-3,0 0 0</inkml:trace>
        </inkml:traceGroup>
      </inkml:traceGroup>
    </inkml:traceGroup>
  </inkml:traceGroup>
</inkml:ink>
</file>

<file path=ppt/ink/ink8.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12-03T19:18:41.794"/>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6D103B38-B484-4E02-84D1-84632C9112C3}" emma:medium="tactile" emma:mode="ink">
          <msink:context xmlns:msink="http://schemas.microsoft.com/ink/2010/main" type="writingRegion" rotatedBoundingBox="706,569 1934,569 1934,2014 706,2014"/>
        </emma:interpretation>
      </emma:emma>
    </inkml:annotationXML>
    <inkml:traceGroup>
      <inkml:annotationXML>
        <emma:emma xmlns:emma="http://www.w3.org/2003/04/emma" version="1.0">
          <emma:interpretation id="{D4AA088E-DE36-4910-933E-A257ABFC642C}" emma:medium="tactile" emma:mode="ink">
            <msink:context xmlns:msink="http://schemas.microsoft.com/ink/2010/main" type="paragraph" rotatedBoundingBox="706,569 1934,569 1934,2014 706,2014" alignmentLevel="1"/>
          </emma:interpretation>
        </emma:emma>
      </inkml:annotationXML>
      <inkml:traceGroup>
        <inkml:annotationXML>
          <emma:emma xmlns:emma="http://www.w3.org/2003/04/emma" version="1.0">
            <emma:interpretation id="{435AAEA8-BB77-4D4C-8A69-D4F73F3F6C31}" emma:medium="tactile" emma:mode="ink">
              <msink:context xmlns:msink="http://schemas.microsoft.com/ink/2010/main" type="line" rotatedBoundingBox="706,569 1934,569 1934,2014 706,2014"/>
            </emma:interpretation>
          </emma:emma>
        </inkml:annotationXML>
        <inkml:traceGroup>
          <inkml:annotationXML>
            <emma:emma xmlns:emma="http://www.w3.org/2003/04/emma" version="1.0">
              <emma:interpretation id="{21DA8E4A-D98E-4CC2-9279-C8FAD47B3BE8}" emma:medium="tactile" emma:mode="ink">
                <msink:context xmlns:msink="http://schemas.microsoft.com/ink/2010/main" type="inkWord" rotatedBoundingBox="706,569 1934,569 1934,2014 706,2014"/>
              </emma:interpretation>
              <emma:one-of disjunction-type="recognition" id="oneOf0">
                <emma:interpretation id="interp0" emma:lang="sv-SE" emma:confidence="0">
                  <emma:literal>7</emma:literal>
                </emma:interpretation>
                <emma:interpretation id="interp1" emma:lang="sv-SE" emma:confidence="0">
                  <emma:literal>t</emma:literal>
                </emma:interpretation>
                <emma:interpretation id="interp2" emma:lang="sv-SE" emma:confidence="0">
                  <emma:literal>-7</emma:literal>
                </emma:interpretation>
                <emma:interpretation id="interp3" emma:lang="sv-SE" emma:confidence="0">
                  <emma:literal>-i</emma:literal>
                </emma:interpretation>
                <emma:interpretation id="interp4" emma:lang="sv-SE" emma:confidence="0">
                  <emma:literal>-r</emma:literal>
                </emma:interpretation>
              </emma:one-of>
            </emma:emma>
          </inkml:annotationXML>
          <inkml:trace contextRef="#ctx0" brushRef="#br0">12 144 8,'0'0'30,"0"0"-1,-13-22-12,13 22-4,0 0-4,0 0-3,-20 10-2,20-10-1,0 0 0,0 0 0,0 0-1,0 0 1,0 0 0,25 7-1,-25-7 1,34-20 0,-9 2 0,8 3-1,2-8 1,6 8-2,1-2 1,3 3-1,-3 3-1,-1 6 0,-3 3 1,-3 4-1,-5 7 0,-6 1 0,-5 2 0,-2 4 0,1 4 0,-3 3 0,1 5 0,-2 11 0,-4 10 0,1 11 0,-6 6 0,-3 10 1,-7 3-1,-6 16 1,-10 3 1,-1 1-2,-4-3 1,0 1 0,-2-4 0,0-5-1,4-5 1,1-15-2,9-15 0,2-11 1,3-13-2,9-29-1,-6 15-4,-3-42-17,18 1-11,-3-16-1,7 3 0</inkml:trace>
          <inkml:trace contextRef="#ctx0" brushRef="#br0" timeOffset="436.8008">45 797 18,'21'-16'33,"14"11"1,1-10-1,22 13-19,-4-12-7,18 9-2,1-4-1,5 6-2,-1 3 0,-1 0-2,-5 2 0,-3-2-1,-5 5-3,-17-17-17,7 17-14,-15-10-1,-5 8 1</inkml:trace>
          <inkml:trace contextRef="#ctx0" brushRef="#br0" timeOffset="842.4015">1207 1372 26,'0'0'34,"-21"5"0,21-5 0,-14 16-26,14-16-13,-7 19-27,5-4-1,2-15-2,0 0 5</inkml:trace>
        </inkml:traceGroup>
      </inkml:traceGroup>
    </inkml:traceGroup>
  </inkml:traceGroup>
</inkml:ink>
</file>

<file path=ppt/ink/ink9.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12-03T19:18:49.251"/>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A584D729-21FD-47E3-9A1E-37FDE3463C2B}" emma:medium="tactile" emma:mode="ink">
          <msink:context xmlns:msink="http://schemas.microsoft.com/ink/2010/main" type="writingRegion" rotatedBoundingBox="963,535 1767,535 1767,1887 963,1887"/>
        </emma:interpretation>
      </emma:emma>
    </inkml:annotationXML>
    <inkml:traceGroup>
      <inkml:annotationXML>
        <emma:emma xmlns:emma="http://www.w3.org/2003/04/emma" version="1.0">
          <emma:interpretation id="{76A6AD00-37F2-495A-B797-1329C0FC719B}" emma:medium="tactile" emma:mode="ink">
            <msink:context xmlns:msink="http://schemas.microsoft.com/ink/2010/main" type="paragraph" rotatedBoundingBox="963,535 1767,535 1767,1887 963,1887" alignmentLevel="1"/>
          </emma:interpretation>
        </emma:emma>
      </inkml:annotationXML>
      <inkml:traceGroup>
        <inkml:annotationXML>
          <emma:emma xmlns:emma="http://www.w3.org/2003/04/emma" version="1.0">
            <emma:interpretation id="{B2540456-0CE1-483A-8DB2-CF9A9BEE3682}" emma:medium="tactile" emma:mode="ink">
              <msink:context xmlns:msink="http://schemas.microsoft.com/ink/2010/main" type="line" rotatedBoundingBox="963,535 1767,535 1767,1887 963,1887"/>
            </emma:interpretation>
          </emma:emma>
        </inkml:annotationXML>
        <inkml:traceGroup>
          <inkml:annotationXML>
            <emma:emma xmlns:emma="http://www.w3.org/2003/04/emma" version="1.0">
              <emma:interpretation id="{5297835D-A9B1-4F63-BA0D-DFE8555A09C6}" emma:medium="tactile" emma:mode="ink">
                <msink:context xmlns:msink="http://schemas.microsoft.com/ink/2010/main" type="inkWord" rotatedBoundingBox="963,535 1767,535 1767,1887 963,1887"/>
              </emma:interpretation>
              <emma:one-of disjunction-type="recognition" id="oneOf0">
                <emma:interpretation id="interp0" emma:lang="sv-SE" emma:confidence="0">
                  <emma:literal>8.</emma:literal>
                </emma:interpretation>
                <emma:interpretation id="interp1" emma:lang="sv-SE" emma:confidence="0">
                  <emma:literal>8,</emma:literal>
                </emma:interpretation>
                <emma:interpretation id="interp2" emma:lang="sv-SE" emma:confidence="0">
                  <emma:literal>8-</emma:literal>
                </emma:interpretation>
                <emma:interpretation id="interp3" emma:lang="sv-SE" emma:confidence="0">
                  <emma:literal>OO.</emma:literal>
                </emma:interpretation>
                <emma:interpretation id="interp4" emma:lang="sv-SE" emma:confidence="0">
                  <emma:literal>8'</emma:literal>
                </emma:interpretation>
              </emma:one-of>
            </emma:emma>
          </inkml:annotationXML>
          <inkml:trace contextRef="#ctx0" brushRef="#br0">193 108 13,'0'0'29,"-31"-7"0,15 18-13,-11-15-5,27 4-4,-37 19-2,22-3-2,-5-2 0,7 8-1,-1 2 0,5 9 0,0 1 0,9 13-1,0 7 0,6 1 0,4 4 0,6-1 1,3-8-1,8-7 1,5-13 0,6-13 0,0-15 0,6-11 0,-5-13 0,3-9 0,-11-12 0,-1-4 0,-13-7 0,-5-1 0,-12-7-1,-8 2 0,-15-4 1,-6 3-2,-11 6 0,-4 5-1,-3 12-1,-1 7-2,13 31-11,-5 2-20,21 27 0,2 9-1,17 24 8</inkml:trace>
          <inkml:trace contextRef="#ctx0" brushRef="#br0" timeOffset="624.001">126 707 5,'-16'-3'29,"0"3"1,-6-9-11,22 9-4,-42 4-6,27 6-2,-6-3-3,7 14 0,-4 8 0,10 14-2,-3 7 0,6 11-1,3 6 2,6 5-2,3-1 2,10-2-1,2-13 0,9-6 0,3-19 0,11-12 1,1-19 0,8-14 0,-3-14-1,1-8 0,-7-12 0,-1-4 0,-10-7 0,-8 0-1,-13-3-2,-8 0 2,-16 0-2,-8 5 1,-13 5-2,-10 7 2,-2 18-4,-9 8-1,13 27-18,-11-2-13,16 18 1,-2-4 0</inkml:trace>
          <inkml:trace contextRef="#ctx0" brushRef="#br0" timeOffset="1076.4019">740 1303 23,'-9'19'33,"9"-19"-1,0 0-1,-13 15-28,13-15-30,0 0-3,0 0-3,0 0 2</inkml:trace>
        </inkml:traceGroup>
      </inkml:traceGroup>
    </inkml:traceGroup>
  </inkml:traceGroup>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fld id="{3C51A89C-414A-4ADA-BCD7-A03D5A1B2A7C}" type="datetimeFigureOut">
              <a:rPr lang="sv-SE" smtClean="0"/>
              <a:t>2018-01-09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50DA77A-E409-464D-A505-5EE68DDF10E8}" type="slidenum">
              <a:rPr lang="sv-SE" smtClean="0"/>
              <a:t>‹#›</a:t>
            </a:fld>
            <a:endParaRPr lang="sv-SE"/>
          </a:p>
        </p:txBody>
      </p:sp>
    </p:spTree>
    <p:extLst>
      <p:ext uri="{BB962C8B-B14F-4D97-AF65-F5344CB8AC3E}">
        <p14:creationId xmlns:p14="http://schemas.microsoft.com/office/powerpoint/2010/main" val="3395344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3C51A89C-414A-4ADA-BCD7-A03D5A1B2A7C}" type="datetimeFigureOut">
              <a:rPr lang="sv-SE" smtClean="0"/>
              <a:t>2018-01-09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50DA77A-E409-464D-A505-5EE68DDF10E8}" type="slidenum">
              <a:rPr lang="sv-SE" smtClean="0"/>
              <a:t>‹#›</a:t>
            </a:fld>
            <a:endParaRPr lang="sv-SE"/>
          </a:p>
        </p:txBody>
      </p:sp>
    </p:spTree>
    <p:extLst>
      <p:ext uri="{BB962C8B-B14F-4D97-AF65-F5344CB8AC3E}">
        <p14:creationId xmlns:p14="http://schemas.microsoft.com/office/powerpoint/2010/main" val="690569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3C51A89C-414A-4ADA-BCD7-A03D5A1B2A7C}" type="datetimeFigureOut">
              <a:rPr lang="sv-SE" smtClean="0"/>
              <a:t>2018-01-09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50DA77A-E409-464D-A505-5EE68DDF10E8}" type="slidenum">
              <a:rPr lang="sv-SE" smtClean="0"/>
              <a:t>‹#›</a:t>
            </a:fld>
            <a:endParaRPr lang="sv-SE"/>
          </a:p>
        </p:txBody>
      </p:sp>
    </p:spTree>
    <p:extLst>
      <p:ext uri="{BB962C8B-B14F-4D97-AF65-F5344CB8AC3E}">
        <p14:creationId xmlns:p14="http://schemas.microsoft.com/office/powerpoint/2010/main" val="846677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3C51A89C-414A-4ADA-BCD7-A03D5A1B2A7C}" type="datetimeFigureOut">
              <a:rPr lang="sv-SE" smtClean="0"/>
              <a:t>2018-01-09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50DA77A-E409-464D-A505-5EE68DDF10E8}" type="slidenum">
              <a:rPr lang="sv-SE" smtClean="0"/>
              <a:t>‹#›</a:t>
            </a:fld>
            <a:endParaRPr lang="sv-SE"/>
          </a:p>
        </p:txBody>
      </p:sp>
    </p:spTree>
    <p:extLst>
      <p:ext uri="{BB962C8B-B14F-4D97-AF65-F5344CB8AC3E}">
        <p14:creationId xmlns:p14="http://schemas.microsoft.com/office/powerpoint/2010/main" val="1556407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51A89C-414A-4ADA-BCD7-A03D5A1B2A7C}" type="datetimeFigureOut">
              <a:rPr lang="sv-SE" smtClean="0"/>
              <a:t>2018-01-09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50DA77A-E409-464D-A505-5EE68DDF10E8}" type="slidenum">
              <a:rPr lang="sv-SE" smtClean="0"/>
              <a:t>‹#›</a:t>
            </a:fld>
            <a:endParaRPr lang="sv-SE"/>
          </a:p>
        </p:txBody>
      </p:sp>
    </p:spTree>
    <p:extLst>
      <p:ext uri="{BB962C8B-B14F-4D97-AF65-F5344CB8AC3E}">
        <p14:creationId xmlns:p14="http://schemas.microsoft.com/office/powerpoint/2010/main" val="735471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Date Placeholder 4"/>
          <p:cNvSpPr>
            <a:spLocks noGrp="1"/>
          </p:cNvSpPr>
          <p:nvPr>
            <p:ph type="dt" sz="half" idx="10"/>
          </p:nvPr>
        </p:nvSpPr>
        <p:spPr/>
        <p:txBody>
          <a:bodyPr/>
          <a:lstStyle/>
          <a:p>
            <a:fld id="{3C51A89C-414A-4ADA-BCD7-A03D5A1B2A7C}" type="datetimeFigureOut">
              <a:rPr lang="sv-SE" smtClean="0"/>
              <a:t>2018-01-09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150DA77A-E409-464D-A505-5EE68DDF10E8}" type="slidenum">
              <a:rPr lang="sv-SE" smtClean="0"/>
              <a:t>‹#›</a:t>
            </a:fld>
            <a:endParaRPr lang="sv-SE"/>
          </a:p>
        </p:txBody>
      </p:sp>
    </p:spTree>
    <p:extLst>
      <p:ext uri="{BB962C8B-B14F-4D97-AF65-F5344CB8AC3E}">
        <p14:creationId xmlns:p14="http://schemas.microsoft.com/office/powerpoint/2010/main" val="2824972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fld id="{3C51A89C-414A-4ADA-BCD7-A03D5A1B2A7C}" type="datetimeFigureOut">
              <a:rPr lang="sv-SE" smtClean="0"/>
              <a:t>2018-01-09</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150DA77A-E409-464D-A505-5EE68DDF10E8}" type="slidenum">
              <a:rPr lang="sv-SE" smtClean="0"/>
              <a:t>‹#›</a:t>
            </a:fld>
            <a:endParaRPr lang="sv-SE"/>
          </a:p>
        </p:txBody>
      </p:sp>
    </p:spTree>
    <p:extLst>
      <p:ext uri="{BB962C8B-B14F-4D97-AF65-F5344CB8AC3E}">
        <p14:creationId xmlns:p14="http://schemas.microsoft.com/office/powerpoint/2010/main" val="1972087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Date Placeholder 2"/>
          <p:cNvSpPr>
            <a:spLocks noGrp="1"/>
          </p:cNvSpPr>
          <p:nvPr>
            <p:ph type="dt" sz="half" idx="10"/>
          </p:nvPr>
        </p:nvSpPr>
        <p:spPr/>
        <p:txBody>
          <a:bodyPr/>
          <a:lstStyle/>
          <a:p>
            <a:fld id="{3C51A89C-414A-4ADA-BCD7-A03D5A1B2A7C}" type="datetimeFigureOut">
              <a:rPr lang="sv-SE" smtClean="0"/>
              <a:t>2018-01-09</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150DA77A-E409-464D-A505-5EE68DDF10E8}" type="slidenum">
              <a:rPr lang="sv-SE" smtClean="0"/>
              <a:t>‹#›</a:t>
            </a:fld>
            <a:endParaRPr lang="sv-SE"/>
          </a:p>
        </p:txBody>
      </p:sp>
    </p:spTree>
    <p:extLst>
      <p:ext uri="{BB962C8B-B14F-4D97-AF65-F5344CB8AC3E}">
        <p14:creationId xmlns:p14="http://schemas.microsoft.com/office/powerpoint/2010/main" val="2813309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51A89C-414A-4ADA-BCD7-A03D5A1B2A7C}" type="datetimeFigureOut">
              <a:rPr lang="sv-SE" smtClean="0"/>
              <a:t>2018-01-09</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150DA77A-E409-464D-A505-5EE68DDF10E8}" type="slidenum">
              <a:rPr lang="sv-SE" smtClean="0"/>
              <a:t>‹#›</a:t>
            </a:fld>
            <a:endParaRPr lang="sv-SE"/>
          </a:p>
        </p:txBody>
      </p:sp>
    </p:spTree>
    <p:extLst>
      <p:ext uri="{BB962C8B-B14F-4D97-AF65-F5344CB8AC3E}">
        <p14:creationId xmlns:p14="http://schemas.microsoft.com/office/powerpoint/2010/main" val="21439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51A89C-414A-4ADA-BCD7-A03D5A1B2A7C}" type="datetimeFigureOut">
              <a:rPr lang="sv-SE" smtClean="0"/>
              <a:t>2018-01-09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150DA77A-E409-464D-A505-5EE68DDF10E8}" type="slidenum">
              <a:rPr lang="sv-SE" smtClean="0"/>
              <a:t>‹#›</a:t>
            </a:fld>
            <a:endParaRPr lang="sv-SE"/>
          </a:p>
        </p:txBody>
      </p:sp>
    </p:spTree>
    <p:extLst>
      <p:ext uri="{BB962C8B-B14F-4D97-AF65-F5344CB8AC3E}">
        <p14:creationId xmlns:p14="http://schemas.microsoft.com/office/powerpoint/2010/main" val="1752448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51A89C-414A-4ADA-BCD7-A03D5A1B2A7C}" type="datetimeFigureOut">
              <a:rPr lang="sv-SE" smtClean="0"/>
              <a:t>2018-01-09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150DA77A-E409-464D-A505-5EE68DDF10E8}" type="slidenum">
              <a:rPr lang="sv-SE" smtClean="0"/>
              <a:t>‹#›</a:t>
            </a:fld>
            <a:endParaRPr lang="sv-SE"/>
          </a:p>
        </p:txBody>
      </p:sp>
    </p:spTree>
    <p:extLst>
      <p:ext uri="{BB962C8B-B14F-4D97-AF65-F5344CB8AC3E}">
        <p14:creationId xmlns:p14="http://schemas.microsoft.com/office/powerpoint/2010/main" val="2787583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sv-S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51A89C-414A-4ADA-BCD7-A03D5A1B2A7C}" type="datetimeFigureOut">
              <a:rPr lang="sv-SE" smtClean="0"/>
              <a:t>2018-01-09</a:t>
            </a:fld>
            <a:endParaRPr lang="sv-S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0DA77A-E409-464D-A505-5EE68DDF10E8}" type="slidenum">
              <a:rPr lang="sv-SE" smtClean="0"/>
              <a:t>‹#›</a:t>
            </a:fld>
            <a:endParaRPr lang="sv-SE"/>
          </a:p>
        </p:txBody>
      </p:sp>
    </p:spTree>
    <p:extLst>
      <p:ext uri="{BB962C8B-B14F-4D97-AF65-F5344CB8AC3E}">
        <p14:creationId xmlns:p14="http://schemas.microsoft.com/office/powerpoint/2010/main" val="1502763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4.emf"/><Relationship Id="rId4" Type="http://schemas.openxmlformats.org/officeDocument/2006/relationships/customXml" Target="../ink/ink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7.emf"/><Relationship Id="rId4" Type="http://schemas.openxmlformats.org/officeDocument/2006/relationships/customXml" Target="../ink/ink8.xml"/></Relationships>
</file>

<file path=ppt/slides/_rels/slide14.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17.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18.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8.emf"/><Relationship Id="rId5" Type="http://schemas.openxmlformats.org/officeDocument/2006/relationships/customXml" Target="../ink/ink14.xml"/><Relationship Id="rId4" Type="http://schemas.openxmlformats.org/officeDocument/2006/relationships/image" Target="../media/image27.emf"/></Relationships>
</file>

<file path=ppt/slides/_rels/slide19.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32.emf"/></Relationships>
</file>

<file path=ppt/slides/_rels/slide21.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customXml" Target="../ink/ink17.xml"/><Relationship Id="rId7" Type="http://schemas.openxmlformats.org/officeDocument/2006/relationships/customXml" Target="../ink/ink19.xm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35.emf"/><Relationship Id="rId5" Type="http://schemas.openxmlformats.org/officeDocument/2006/relationships/customXml" Target="../ink/ink18.xml"/><Relationship Id="rId4" Type="http://schemas.openxmlformats.org/officeDocument/2006/relationships/image" Target="../media/image34.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hyperlink" Target="http://mapsof.net/map/topographic-map-earth"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customXml" Target="../ink/ink2.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04664"/>
            <a:ext cx="8229600" cy="432048"/>
          </a:xfrm>
        </p:spPr>
        <p:txBody>
          <a:bodyPr>
            <a:normAutofit fontScale="90000"/>
          </a:bodyPr>
          <a:lstStyle/>
          <a:p>
            <a:r>
              <a:rPr lang="sv-SE" sz="1800" b="1" dirty="0"/>
              <a:t>Momentbeskrivning Geografi</a:t>
            </a:r>
            <a:r>
              <a:rPr lang="sv-SE" dirty="0"/>
              <a:t/>
            </a:r>
            <a:br>
              <a:rPr lang="sv-SE" dirty="0"/>
            </a:br>
            <a:r>
              <a:rPr lang="sv-SE" sz="1800" b="1" dirty="0"/>
              <a:t>Naturens förutsättningar för jordens befolkning, år 7</a:t>
            </a:r>
            <a:r>
              <a:rPr lang="sv-SE" dirty="0"/>
              <a:t/>
            </a:r>
            <a:br>
              <a:rPr lang="sv-SE" dirty="0"/>
            </a:br>
            <a:endParaRPr lang="sv-SE"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65532514"/>
              </p:ext>
            </p:extLst>
          </p:nvPr>
        </p:nvGraphicFramePr>
        <p:xfrm>
          <a:off x="251520" y="3501008"/>
          <a:ext cx="8352928" cy="2668545"/>
        </p:xfrm>
        <a:graphic>
          <a:graphicData uri="http://schemas.openxmlformats.org/drawingml/2006/table">
            <a:tbl>
              <a:tblPr firstRow="1" firstCol="1" bandRow="1">
                <a:tableStyleId>{5C22544A-7EE6-4342-B048-85BDC9FD1C3A}</a:tableStyleId>
              </a:tblPr>
              <a:tblGrid>
                <a:gridCol w="2786140"/>
                <a:gridCol w="2783394"/>
                <a:gridCol w="2783394"/>
              </a:tblGrid>
              <a:tr h="212429">
                <a:tc>
                  <a:txBody>
                    <a:bodyPr/>
                    <a:lstStyle/>
                    <a:p>
                      <a:pPr algn="ctr">
                        <a:lnSpc>
                          <a:spcPct val="115000"/>
                        </a:lnSpc>
                        <a:spcAft>
                          <a:spcPts val="0"/>
                        </a:spcAft>
                      </a:pPr>
                      <a:r>
                        <a:rPr lang="sv-SE" sz="900" dirty="0">
                          <a:effectLst/>
                        </a:rPr>
                        <a:t>E</a:t>
                      </a:r>
                      <a:endParaRPr lang="sv-SE" sz="1100" dirty="0">
                        <a:effectLst/>
                        <a:latin typeface="Calibri"/>
                      </a:endParaRPr>
                    </a:p>
                  </a:txBody>
                  <a:tcPr marL="68580" marR="68580" marT="0" marB="0"/>
                </a:tc>
                <a:tc>
                  <a:txBody>
                    <a:bodyPr/>
                    <a:lstStyle/>
                    <a:p>
                      <a:pPr algn="ctr">
                        <a:lnSpc>
                          <a:spcPct val="115000"/>
                        </a:lnSpc>
                        <a:spcAft>
                          <a:spcPts val="0"/>
                        </a:spcAft>
                      </a:pPr>
                      <a:r>
                        <a:rPr lang="sv-SE" sz="900">
                          <a:effectLst/>
                        </a:rPr>
                        <a:t>C</a:t>
                      </a:r>
                      <a:endParaRPr lang="sv-SE" sz="1100">
                        <a:effectLst/>
                        <a:latin typeface="Calibri"/>
                      </a:endParaRPr>
                    </a:p>
                  </a:txBody>
                  <a:tcPr marL="68580" marR="68580" marT="0" marB="0"/>
                </a:tc>
                <a:tc>
                  <a:txBody>
                    <a:bodyPr/>
                    <a:lstStyle/>
                    <a:p>
                      <a:pPr algn="ctr">
                        <a:lnSpc>
                          <a:spcPct val="115000"/>
                        </a:lnSpc>
                        <a:spcAft>
                          <a:spcPts val="0"/>
                        </a:spcAft>
                      </a:pPr>
                      <a:r>
                        <a:rPr lang="sv-SE" sz="900">
                          <a:effectLst/>
                        </a:rPr>
                        <a:t>A</a:t>
                      </a:r>
                      <a:endParaRPr lang="sv-SE" sz="1100">
                        <a:effectLst/>
                        <a:latin typeface="Calibri"/>
                      </a:endParaRPr>
                    </a:p>
                  </a:txBody>
                  <a:tcPr marL="68580" marR="68580" marT="0" marB="0"/>
                </a:tc>
              </a:tr>
              <a:tr h="1792296">
                <a:tc>
                  <a:txBody>
                    <a:bodyPr/>
                    <a:lstStyle/>
                    <a:p>
                      <a:pPr>
                        <a:lnSpc>
                          <a:spcPct val="115000"/>
                        </a:lnSpc>
                        <a:spcAft>
                          <a:spcPts val="1000"/>
                        </a:spcAft>
                      </a:pPr>
                      <a:r>
                        <a:rPr lang="sv-SE" sz="900" dirty="0">
                          <a:effectLst/>
                        </a:rPr>
                        <a:t>Eleven har grundläggande kunskaper om samspelet mellan människa, samhälle och natur, och visar det genom att föra enkla och till viss del underbyggda resonemang om orsaker till och konsekvenser av klimat och vegetation i olika delar av världen. </a:t>
                      </a:r>
                      <a:endParaRPr lang="sv-SE" sz="1100" dirty="0">
                        <a:effectLst/>
                        <a:latin typeface="Calibri"/>
                        <a:ea typeface="Times New Roman"/>
                        <a:cs typeface="Times New Roman"/>
                      </a:endParaRPr>
                    </a:p>
                  </a:txBody>
                  <a:tcPr marL="68580" marR="68580" marT="0" marB="0"/>
                </a:tc>
                <a:tc>
                  <a:txBody>
                    <a:bodyPr/>
                    <a:lstStyle/>
                    <a:p>
                      <a:pPr>
                        <a:lnSpc>
                          <a:spcPct val="115000"/>
                        </a:lnSpc>
                        <a:spcAft>
                          <a:spcPts val="500"/>
                        </a:spcAft>
                      </a:pPr>
                      <a:r>
                        <a:rPr lang="sv-SE" sz="900" dirty="0">
                          <a:effectLst/>
                        </a:rPr>
                        <a:t>Eleven har goda kunskaper om samspelet mellan människa, samhälle och natur, och visar det genom att föra utvecklade och relativt väl underbyggda resonemang om orsaker till och konsekvenser av klimat och vegetation i olika delar av världen.</a:t>
                      </a:r>
                      <a:endParaRPr lang="sv-SE" sz="1200" dirty="0">
                        <a:effectLst/>
                        <a:latin typeface="AGaramond"/>
                        <a:ea typeface="Times New Roman"/>
                        <a:cs typeface="Times New Roman"/>
                      </a:endParaRPr>
                    </a:p>
                  </a:txBody>
                  <a:tcPr marL="68580" marR="68580" marT="0" marB="0"/>
                </a:tc>
                <a:tc>
                  <a:txBody>
                    <a:bodyPr/>
                    <a:lstStyle/>
                    <a:p>
                      <a:pPr>
                        <a:lnSpc>
                          <a:spcPct val="115000"/>
                        </a:lnSpc>
                        <a:spcAft>
                          <a:spcPts val="500"/>
                        </a:spcAft>
                      </a:pPr>
                      <a:r>
                        <a:rPr lang="sv-SE" sz="900" dirty="0">
                          <a:effectLst/>
                        </a:rPr>
                        <a:t>Eleven har mycket goda kunskaper om samspelet mellan människa, samhälle och natur, och visar det genom att föra välutvecklade och väl underbyggda resonemang om orsaker till och konsekvenser av klimat och vegetation ii olika delar av världen.</a:t>
                      </a:r>
                      <a:endParaRPr lang="sv-SE" sz="1200" dirty="0">
                        <a:effectLst/>
                        <a:latin typeface="AGaramond"/>
                        <a:ea typeface="Times New Roman"/>
                        <a:cs typeface="Times New Roman"/>
                      </a:endParaRPr>
                    </a:p>
                  </a:txBody>
                  <a:tcPr marL="68580" marR="68580" marT="0" marB="0"/>
                </a:tc>
              </a:tr>
              <a:tr h="663820">
                <a:tc>
                  <a:txBody>
                    <a:bodyPr/>
                    <a:lstStyle/>
                    <a:p>
                      <a:pPr>
                        <a:lnSpc>
                          <a:spcPct val="115000"/>
                        </a:lnSpc>
                        <a:spcAft>
                          <a:spcPts val="1000"/>
                        </a:spcAft>
                      </a:pPr>
                      <a:r>
                        <a:rPr lang="sv-SE" sz="900">
                          <a:effectLst/>
                        </a:rPr>
                        <a:t>Eleven kan använda geografiska begrepp på ett i huvudsak fungerande sätt. </a:t>
                      </a:r>
                      <a:endParaRPr lang="sv-SE" sz="1100">
                        <a:effectLst/>
                        <a:latin typeface="Calibri"/>
                        <a:ea typeface="Times New Roman"/>
                        <a:cs typeface="Times New Roman"/>
                      </a:endParaRPr>
                    </a:p>
                  </a:txBody>
                  <a:tcPr marL="68580" marR="68580" marT="0" marB="0"/>
                </a:tc>
                <a:tc>
                  <a:txBody>
                    <a:bodyPr/>
                    <a:lstStyle/>
                    <a:p>
                      <a:pPr>
                        <a:lnSpc>
                          <a:spcPct val="115000"/>
                        </a:lnSpc>
                        <a:spcAft>
                          <a:spcPts val="500"/>
                        </a:spcAft>
                      </a:pPr>
                      <a:r>
                        <a:rPr lang="sv-SE" sz="900" dirty="0">
                          <a:effectLst/>
                        </a:rPr>
                        <a:t>Eleven kan använda geografiska begrepp på ett relativt väl fungerande sätt.</a:t>
                      </a:r>
                      <a:endParaRPr lang="sv-SE" sz="1200" dirty="0">
                        <a:effectLst/>
                        <a:latin typeface="AGaramond"/>
                        <a:ea typeface="Times New Roman"/>
                        <a:cs typeface="Times New Roman"/>
                      </a:endParaRPr>
                    </a:p>
                  </a:txBody>
                  <a:tcPr marL="68580" marR="68580" marT="0" marB="0"/>
                </a:tc>
                <a:tc>
                  <a:txBody>
                    <a:bodyPr/>
                    <a:lstStyle/>
                    <a:p>
                      <a:pPr>
                        <a:lnSpc>
                          <a:spcPct val="115000"/>
                        </a:lnSpc>
                        <a:spcAft>
                          <a:spcPts val="500"/>
                        </a:spcAft>
                      </a:pPr>
                      <a:r>
                        <a:rPr lang="sv-SE" sz="900" dirty="0">
                          <a:effectLst/>
                        </a:rPr>
                        <a:t>Eleven kan använda geo­grafiska begrepp på ett väl fungerande sätt.</a:t>
                      </a:r>
                      <a:endParaRPr lang="sv-SE" sz="1200" dirty="0">
                        <a:effectLst/>
                        <a:latin typeface="AGaramond"/>
                        <a:ea typeface="Times New Roman"/>
                        <a:cs typeface="Times New Roman"/>
                      </a:endParaRPr>
                    </a:p>
                  </a:txBody>
                  <a:tcPr marL="68580" marR="68580" marT="0" marB="0"/>
                </a:tc>
              </a:tr>
            </a:tbl>
          </a:graphicData>
        </a:graphic>
      </p:graphicFrame>
      <p:sp>
        <p:nvSpPr>
          <p:cNvPr id="7" name="Text Box 2"/>
          <p:cNvSpPr txBox="1">
            <a:spLocks noChangeArrowheads="1"/>
          </p:cNvSpPr>
          <p:nvPr/>
        </p:nvSpPr>
        <p:spPr bwMode="auto">
          <a:xfrm>
            <a:off x="467544" y="764704"/>
            <a:ext cx="7920879" cy="2664296"/>
          </a:xfrm>
          <a:prstGeom prst="rect">
            <a:avLst/>
          </a:prstGeom>
          <a:solidFill>
            <a:srgbClr val="B6DDE8"/>
          </a:solidFill>
          <a:ln w="9525">
            <a:solidFill>
              <a:srgbClr val="205867"/>
            </a:solidFill>
            <a:miter lim="800000"/>
            <a:headEnd/>
            <a:tailEnd/>
          </a:ln>
        </p:spPr>
        <p:txBody>
          <a:bodyPr rot="0" vert="horz" wrap="square" lIns="91440" tIns="45720" rIns="91440" bIns="45720" anchor="t" anchorCtr="0" upright="1">
            <a:noAutofit/>
          </a:bodyPr>
          <a:lstStyle/>
          <a:p>
            <a:pPr marL="342900" lvl="0" indent="-342900">
              <a:lnSpc>
                <a:spcPct val="115000"/>
              </a:lnSpc>
              <a:spcAft>
                <a:spcPts val="500"/>
              </a:spcAft>
              <a:buFont typeface="Calibri"/>
              <a:buChar char="•"/>
            </a:pPr>
            <a:r>
              <a:rPr lang="sv-SE" sz="1100" dirty="0">
                <a:solidFill>
                  <a:srgbClr val="000000"/>
                </a:solidFill>
                <a:effectLst/>
                <a:latin typeface="Calibri"/>
                <a:ea typeface="Calibri"/>
                <a:cs typeface="Calibri"/>
              </a:rPr>
              <a:t>Jordens klimat- och vegetationszoner samt på vilka sätt klimatet påverkar människors levnadsvillkor. </a:t>
            </a:r>
            <a:endParaRPr lang="sv-SE" sz="1200" dirty="0">
              <a:effectLst/>
              <a:latin typeface="AGaramond"/>
              <a:ea typeface="Calibri"/>
              <a:cs typeface="Calibri"/>
            </a:endParaRPr>
          </a:p>
          <a:p>
            <a:pPr marL="342900" lvl="0" indent="-342900">
              <a:lnSpc>
                <a:spcPct val="115000"/>
              </a:lnSpc>
              <a:spcAft>
                <a:spcPts val="500"/>
              </a:spcAft>
              <a:buFont typeface="Calibri"/>
              <a:buChar char="•"/>
            </a:pPr>
            <a:r>
              <a:rPr lang="sv-SE" sz="1100" dirty="0">
                <a:solidFill>
                  <a:srgbClr val="000000"/>
                </a:solidFill>
                <a:effectLst/>
                <a:latin typeface="Calibri"/>
                <a:ea typeface="Calibri"/>
                <a:cs typeface="Calibri"/>
              </a:rPr>
              <a:t>Sårbara platser och naturgivna risker och hot, till exempel översvämningar, torka och jordbävningar, och vilka konsekvenser det får för natur- och kulturlandskapet. </a:t>
            </a:r>
            <a:endParaRPr lang="sv-SE" sz="1200" dirty="0">
              <a:effectLst/>
              <a:latin typeface="AGaramond"/>
              <a:ea typeface="Calibri"/>
              <a:cs typeface="Calibri"/>
            </a:endParaRPr>
          </a:p>
          <a:p>
            <a:pPr marL="342900" lvl="0" indent="-342900">
              <a:lnSpc>
                <a:spcPct val="115000"/>
              </a:lnSpc>
              <a:spcAft>
                <a:spcPts val="500"/>
              </a:spcAft>
              <a:buFont typeface="Calibri"/>
              <a:buChar char="•"/>
            </a:pPr>
            <a:r>
              <a:rPr lang="sv-SE" sz="1100" dirty="0">
                <a:solidFill>
                  <a:srgbClr val="000000"/>
                </a:solidFill>
                <a:effectLst/>
                <a:latin typeface="Calibri"/>
                <a:ea typeface="Calibri"/>
                <a:cs typeface="Calibri"/>
              </a:rPr>
              <a:t>På vilka sätt sårbara platser kan identifieras och hur individer, grupper och samhällen kan förebygga risker. </a:t>
            </a:r>
            <a:endParaRPr lang="sv-SE" sz="1200" dirty="0">
              <a:effectLst/>
              <a:latin typeface="AGaramond"/>
              <a:ea typeface="Calibri"/>
              <a:cs typeface="Calibri"/>
            </a:endParaRPr>
          </a:p>
          <a:p>
            <a:pPr marL="342900" lvl="0" indent="-342900">
              <a:lnSpc>
                <a:spcPct val="115000"/>
              </a:lnSpc>
              <a:spcAft>
                <a:spcPts val="500"/>
              </a:spcAft>
              <a:buFont typeface="Calibri"/>
              <a:buChar char="•"/>
            </a:pPr>
            <a:r>
              <a:rPr lang="sv-SE" sz="1100" dirty="0">
                <a:solidFill>
                  <a:srgbClr val="000000"/>
                </a:solidFill>
                <a:effectLst/>
                <a:latin typeface="Calibri"/>
                <a:ea typeface="Calibri"/>
                <a:cs typeface="Calibri"/>
              </a:rPr>
              <a:t>Intressekonflikter om naturresurser, till exempel om tillgång till vatten och mark. </a:t>
            </a:r>
            <a:endParaRPr lang="sv-SE" sz="1200" dirty="0">
              <a:effectLst/>
              <a:latin typeface="AGaramond"/>
              <a:ea typeface="Calibri"/>
              <a:cs typeface="Calibri"/>
            </a:endParaRPr>
          </a:p>
          <a:p>
            <a:pPr marL="342900" lvl="0" indent="-342900">
              <a:lnSpc>
                <a:spcPct val="115000"/>
              </a:lnSpc>
              <a:spcAft>
                <a:spcPts val="500"/>
              </a:spcAft>
              <a:buFont typeface="Calibri"/>
              <a:buChar char="•"/>
            </a:pPr>
            <a:r>
              <a:rPr lang="sv-SE" sz="1100" dirty="0">
                <a:solidFill>
                  <a:srgbClr val="000000"/>
                </a:solidFill>
                <a:effectLst/>
                <a:latin typeface="Calibri"/>
                <a:ea typeface="Calibri"/>
                <a:cs typeface="Calibri"/>
              </a:rPr>
              <a:t>Hur jordens befolkning är fördelad över jordklotet samt orsaker till och konsekven­ser av den ojämna befolkningsfördelningen. </a:t>
            </a:r>
            <a:endParaRPr lang="sv-SE" sz="1200" dirty="0">
              <a:effectLst/>
              <a:latin typeface="AGaramond"/>
              <a:ea typeface="Calibri"/>
              <a:cs typeface="Calibri"/>
            </a:endParaRPr>
          </a:p>
          <a:p>
            <a:pPr marL="342900" lvl="0" indent="-342900">
              <a:lnSpc>
                <a:spcPct val="115000"/>
              </a:lnSpc>
              <a:spcAft>
                <a:spcPts val="500"/>
              </a:spcAft>
              <a:buFont typeface="Calibri"/>
              <a:buChar char="•"/>
            </a:pPr>
            <a:r>
              <a:rPr lang="sv-SE" sz="1100" dirty="0">
                <a:solidFill>
                  <a:srgbClr val="000000"/>
                </a:solidFill>
                <a:effectLst/>
                <a:latin typeface="Calibri"/>
                <a:ea typeface="Calibri"/>
                <a:cs typeface="Calibri"/>
              </a:rPr>
              <a:t>Centrala ord och begrepp som behövs för att kunna läsa, skriva och samtala om geografi.</a:t>
            </a:r>
            <a:endParaRPr lang="sv-SE" sz="1200" dirty="0">
              <a:effectLst/>
              <a:latin typeface="AGaramond"/>
              <a:ea typeface="Calibri"/>
              <a:cs typeface="Calibri"/>
            </a:endParaRPr>
          </a:p>
        </p:txBody>
      </p:sp>
      <p:sp>
        <p:nvSpPr>
          <p:cNvPr id="10" name="Rectangle 5"/>
          <p:cNvSpPr>
            <a:spLocks noChangeArrowheads="1"/>
          </p:cNvSpPr>
          <p:nvPr/>
        </p:nvSpPr>
        <p:spPr bwMode="auto">
          <a:xfrm>
            <a:off x="1674813" y="5959317"/>
            <a:ext cx="18473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7"/>
          <p:cNvSpPr>
            <a:spLocks noChangeArrowheads="1"/>
          </p:cNvSpPr>
          <p:nvPr/>
        </p:nvSpPr>
        <p:spPr bwMode="auto">
          <a:xfrm>
            <a:off x="1674813" y="72993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12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Kunskapskrav</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01349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oscar.seidler\Desktop\pamp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12777"/>
            <a:ext cx="7344816" cy="42484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355200" y="299560"/>
              <a:ext cx="350640" cy="517680"/>
            </p14:xfrm>
          </p:contentPart>
        </mc:Choice>
        <mc:Fallback xmlns="">
          <p:pic>
            <p:nvPicPr>
              <p:cNvPr id="4" name="Ink 3"/>
              <p:cNvPicPr/>
              <p:nvPr/>
            </p:nvPicPr>
            <p:blipFill>
              <a:blip r:embed="rId4"/>
              <a:stretch>
                <a:fillRect/>
              </a:stretch>
            </p:blipFill>
            <p:spPr>
              <a:xfrm>
                <a:off x="341520" y="286960"/>
                <a:ext cx="372240" cy="543240"/>
              </a:xfrm>
              <a:prstGeom prst="rect">
                <a:avLst/>
              </a:prstGeom>
            </p:spPr>
          </p:pic>
        </mc:Fallback>
      </mc:AlternateContent>
    </p:spTree>
    <p:extLst>
      <p:ext uri="{BB962C8B-B14F-4D97-AF65-F5344CB8AC3E}">
        <p14:creationId xmlns:p14="http://schemas.microsoft.com/office/powerpoint/2010/main" val="1899948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oscar.seidler\Desktop\chinese ri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340768"/>
            <a:ext cx="6408712" cy="388843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332520" y="284080"/>
              <a:ext cx="478440" cy="489960"/>
            </p14:xfrm>
          </p:contentPart>
        </mc:Choice>
        <mc:Fallback xmlns="">
          <p:pic>
            <p:nvPicPr>
              <p:cNvPr id="5" name="Ink 4"/>
              <p:cNvPicPr/>
              <p:nvPr/>
            </p:nvPicPr>
            <p:blipFill>
              <a:blip r:embed="rId4"/>
              <a:stretch>
                <a:fillRect/>
              </a:stretch>
            </p:blipFill>
            <p:spPr>
              <a:xfrm>
                <a:off x="318840" y="272560"/>
                <a:ext cx="496440" cy="515520"/>
              </a:xfrm>
              <a:prstGeom prst="rect">
                <a:avLst/>
              </a:prstGeom>
            </p:spPr>
          </p:pic>
        </mc:Fallback>
      </mc:AlternateContent>
    </p:spTree>
    <p:extLst>
      <p:ext uri="{BB962C8B-B14F-4D97-AF65-F5344CB8AC3E}">
        <p14:creationId xmlns:p14="http://schemas.microsoft.com/office/powerpoint/2010/main" val="585241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oscar.seidler\Desktop\solpanel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268760"/>
            <a:ext cx="6120680" cy="172819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oscar.seidler\Desktop\ökenspridn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789040"/>
            <a:ext cx="5976664" cy="238792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9" name="Ink 8"/>
              <p14:cNvContentPartPr/>
              <p14:nvPr/>
            </p14:nvContentPartPr>
            <p14:xfrm>
              <a:off x="423240" y="220000"/>
              <a:ext cx="398520" cy="658080"/>
            </p14:xfrm>
          </p:contentPart>
        </mc:Choice>
        <mc:Fallback xmlns="">
          <p:pic>
            <p:nvPicPr>
              <p:cNvPr id="9" name="Ink 8"/>
              <p:cNvPicPr/>
              <p:nvPr/>
            </p:nvPicPr>
            <p:blipFill>
              <a:blip r:embed="rId5"/>
              <a:stretch>
                <a:fillRect/>
              </a:stretch>
            </p:blipFill>
            <p:spPr>
              <a:xfrm>
                <a:off x="416760" y="207040"/>
                <a:ext cx="411840" cy="686160"/>
              </a:xfrm>
              <a:prstGeom prst="rect">
                <a:avLst/>
              </a:prstGeom>
            </p:spPr>
          </p:pic>
        </mc:Fallback>
      </mc:AlternateContent>
    </p:spTree>
    <p:extLst>
      <p:ext uri="{BB962C8B-B14F-4D97-AF65-F5344CB8AC3E}">
        <p14:creationId xmlns:p14="http://schemas.microsoft.com/office/powerpoint/2010/main" val="560776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oscar.seidler\Desktop\mangroove crabfi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692696"/>
            <a:ext cx="5760640" cy="252028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oscar.seidler\Desktop\cra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717032"/>
            <a:ext cx="6984776" cy="230425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261960" y="205240"/>
              <a:ext cx="434880" cy="520200"/>
            </p14:xfrm>
          </p:contentPart>
        </mc:Choice>
        <mc:Fallback xmlns="">
          <p:pic>
            <p:nvPicPr>
              <p:cNvPr id="5" name="Ink 4"/>
              <p:cNvPicPr/>
              <p:nvPr/>
            </p:nvPicPr>
            <p:blipFill>
              <a:blip r:embed="rId5"/>
              <a:stretch>
                <a:fillRect/>
              </a:stretch>
            </p:blipFill>
            <p:spPr>
              <a:xfrm>
                <a:off x="249720" y="191200"/>
                <a:ext cx="454320" cy="547560"/>
              </a:xfrm>
              <a:prstGeom prst="rect">
                <a:avLst/>
              </a:prstGeom>
            </p:spPr>
          </p:pic>
        </mc:Fallback>
      </mc:AlternateContent>
    </p:spTree>
    <p:extLst>
      <p:ext uri="{BB962C8B-B14F-4D97-AF65-F5344CB8AC3E}">
        <p14:creationId xmlns:p14="http://schemas.microsoft.com/office/powerpoint/2010/main" val="6698832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oscar.seidler\Desktop\highland agricul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052736"/>
            <a:ext cx="6552728" cy="432048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346920" y="191560"/>
              <a:ext cx="287280" cy="488160"/>
            </p14:xfrm>
          </p:contentPart>
        </mc:Choice>
        <mc:Fallback xmlns="">
          <p:pic>
            <p:nvPicPr>
              <p:cNvPr id="5" name="Ink 4"/>
              <p:cNvPicPr/>
              <p:nvPr/>
            </p:nvPicPr>
            <p:blipFill>
              <a:blip r:embed="rId4"/>
              <a:stretch>
                <a:fillRect/>
              </a:stretch>
            </p:blipFill>
            <p:spPr>
              <a:xfrm>
                <a:off x="334320" y="177880"/>
                <a:ext cx="308160" cy="515520"/>
              </a:xfrm>
              <a:prstGeom prst="rect">
                <a:avLst/>
              </a:prstGeom>
            </p:spPr>
          </p:pic>
        </mc:Fallback>
      </mc:AlternateContent>
    </p:spTree>
    <p:extLst>
      <p:ext uri="{BB962C8B-B14F-4D97-AF65-F5344CB8AC3E}">
        <p14:creationId xmlns:p14="http://schemas.microsoft.com/office/powerpoint/2010/main" val="3304156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oscar.seidler\Desktop\östersjön övergödn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96752"/>
            <a:ext cx="7128792" cy="396043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335040" y="230800"/>
              <a:ext cx="365400" cy="533160"/>
            </p14:xfrm>
          </p:contentPart>
        </mc:Choice>
        <mc:Fallback xmlns="">
          <p:pic>
            <p:nvPicPr>
              <p:cNvPr id="4" name="Ink 3"/>
              <p:cNvPicPr/>
              <p:nvPr/>
            </p:nvPicPr>
            <p:blipFill>
              <a:blip r:embed="rId4"/>
              <a:stretch>
                <a:fillRect/>
              </a:stretch>
            </p:blipFill>
            <p:spPr>
              <a:xfrm>
                <a:off x="320640" y="217480"/>
                <a:ext cx="385920" cy="558720"/>
              </a:xfrm>
              <a:prstGeom prst="rect">
                <a:avLst/>
              </a:prstGeom>
            </p:spPr>
          </p:pic>
        </mc:Fallback>
      </mc:AlternateContent>
    </p:spTree>
    <p:extLst>
      <p:ext uri="{BB962C8B-B14F-4D97-AF65-F5344CB8AC3E}">
        <p14:creationId xmlns:p14="http://schemas.microsoft.com/office/powerpoint/2010/main" val="32033362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oscar.seidler\Desktop\new orleans katari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5200" y="431800"/>
            <a:ext cx="6350000" cy="41656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374640" y="357520"/>
              <a:ext cx="452880" cy="408240"/>
            </p14:xfrm>
          </p:contentPart>
        </mc:Choice>
        <mc:Fallback xmlns="">
          <p:pic>
            <p:nvPicPr>
              <p:cNvPr id="7" name="Ink 6"/>
              <p:cNvPicPr/>
              <p:nvPr/>
            </p:nvPicPr>
            <p:blipFill>
              <a:blip r:embed="rId4"/>
              <a:stretch>
                <a:fillRect/>
              </a:stretch>
            </p:blipFill>
            <p:spPr>
              <a:xfrm>
                <a:off x="360960" y="345640"/>
                <a:ext cx="473040" cy="433440"/>
              </a:xfrm>
              <a:prstGeom prst="rect">
                <a:avLst/>
              </a:prstGeom>
            </p:spPr>
          </p:pic>
        </mc:Fallback>
      </mc:AlternateContent>
    </p:spTree>
    <p:extLst>
      <p:ext uri="{BB962C8B-B14F-4D97-AF65-F5344CB8AC3E}">
        <p14:creationId xmlns:p14="http://schemas.microsoft.com/office/powerpoint/2010/main" val="17746512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oscar.seidler\Desktop\gruv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908720"/>
            <a:ext cx="6552728" cy="453650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418200" y="239800"/>
              <a:ext cx="343800" cy="501480"/>
            </p14:xfrm>
          </p:contentPart>
        </mc:Choice>
        <mc:Fallback xmlns="">
          <p:pic>
            <p:nvPicPr>
              <p:cNvPr id="5" name="Ink 4"/>
              <p:cNvPicPr/>
              <p:nvPr/>
            </p:nvPicPr>
            <p:blipFill>
              <a:blip r:embed="rId4"/>
              <a:stretch>
                <a:fillRect/>
              </a:stretch>
            </p:blipFill>
            <p:spPr>
              <a:xfrm>
                <a:off x="408840" y="233680"/>
                <a:ext cx="357480" cy="511560"/>
              </a:xfrm>
              <a:prstGeom prst="rect">
                <a:avLst/>
              </a:prstGeom>
            </p:spPr>
          </p:pic>
        </mc:Fallback>
      </mc:AlternateContent>
    </p:spTree>
    <p:extLst>
      <p:ext uri="{BB962C8B-B14F-4D97-AF65-F5344CB8AC3E}">
        <p14:creationId xmlns:p14="http://schemas.microsoft.com/office/powerpoint/2010/main" val="24998571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oscar.seidler\Desktop\japansk överfisk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196752"/>
            <a:ext cx="5832648" cy="468052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998160" y="769360"/>
              <a:ext cx="10800" cy="58680"/>
            </p14:xfrm>
          </p:contentPart>
        </mc:Choice>
        <mc:Fallback xmlns="">
          <p:pic>
            <p:nvPicPr>
              <p:cNvPr id="4" name="Ink 3"/>
              <p:cNvPicPr/>
              <p:nvPr/>
            </p:nvPicPr>
            <p:blipFill>
              <a:blip r:embed="rId4"/>
              <a:stretch>
                <a:fillRect/>
              </a:stretch>
            </p:blipFill>
            <p:spPr>
              <a:xfrm>
                <a:off x="993120" y="764680"/>
                <a:ext cx="230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485880" y="288400"/>
              <a:ext cx="418320" cy="465480"/>
            </p14:xfrm>
          </p:contentPart>
        </mc:Choice>
        <mc:Fallback xmlns="">
          <p:pic>
            <p:nvPicPr>
              <p:cNvPr id="5" name="Ink 4"/>
              <p:cNvPicPr/>
              <p:nvPr/>
            </p:nvPicPr>
            <p:blipFill>
              <a:blip r:embed="rId6"/>
              <a:stretch>
                <a:fillRect/>
              </a:stretch>
            </p:blipFill>
            <p:spPr>
              <a:xfrm>
                <a:off x="474000" y="277600"/>
                <a:ext cx="433440" cy="487440"/>
              </a:xfrm>
              <a:prstGeom prst="rect">
                <a:avLst/>
              </a:prstGeom>
            </p:spPr>
          </p:pic>
        </mc:Fallback>
      </mc:AlternateContent>
    </p:spTree>
    <p:extLst>
      <p:ext uri="{BB962C8B-B14F-4D97-AF65-F5344CB8AC3E}">
        <p14:creationId xmlns:p14="http://schemas.microsoft.com/office/powerpoint/2010/main" val="28818456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C:\Users\oscar.seidler\Pictures\Budapest_flood,_June_2013_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340768"/>
            <a:ext cx="7920880" cy="439248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324600" y="236560"/>
              <a:ext cx="399240" cy="506520"/>
            </p14:xfrm>
          </p:contentPart>
        </mc:Choice>
        <mc:Fallback xmlns="">
          <p:pic>
            <p:nvPicPr>
              <p:cNvPr id="4" name="Ink 3"/>
              <p:cNvPicPr/>
              <p:nvPr/>
            </p:nvPicPr>
            <p:blipFill>
              <a:blip r:embed="rId4"/>
              <a:stretch>
                <a:fillRect/>
              </a:stretch>
            </p:blipFill>
            <p:spPr>
              <a:xfrm>
                <a:off x="309480" y="222880"/>
                <a:ext cx="430560" cy="536040"/>
              </a:xfrm>
              <a:prstGeom prst="rect">
                <a:avLst/>
              </a:prstGeom>
            </p:spPr>
          </p:pic>
        </mc:Fallback>
      </mc:AlternateContent>
    </p:spTree>
    <p:extLst>
      <p:ext uri="{BB962C8B-B14F-4D97-AF65-F5344CB8AC3E}">
        <p14:creationId xmlns:p14="http://schemas.microsoft.com/office/powerpoint/2010/main" val="3394739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224136"/>
          </a:xfrm>
        </p:spPr>
        <p:txBody>
          <a:bodyPr/>
          <a:lstStyle/>
          <a:p>
            <a:r>
              <a:rPr lang="sv-SE" dirty="0" smtClean="0"/>
              <a:t>Vilka krafter finns det på jorden?</a:t>
            </a:r>
            <a:endParaRPr lang="sv-SE" dirty="0"/>
          </a:p>
        </p:txBody>
      </p:sp>
      <p:sp>
        <p:nvSpPr>
          <p:cNvPr id="3" name="Content Placeholder 2"/>
          <p:cNvSpPr>
            <a:spLocks noGrp="1"/>
          </p:cNvSpPr>
          <p:nvPr>
            <p:ph idx="1"/>
          </p:nvPr>
        </p:nvSpPr>
        <p:spPr/>
        <p:txBody>
          <a:bodyPr/>
          <a:lstStyle/>
          <a:p>
            <a:pPr marL="0" indent="0">
              <a:buNone/>
            </a:pPr>
            <a:r>
              <a:rPr lang="sv-SE" dirty="0" smtClean="0"/>
              <a:t>De fyra elementen som antikens (</a:t>
            </a:r>
            <a:r>
              <a:rPr lang="sv-SE" dirty="0" err="1" smtClean="0"/>
              <a:t>aristoteles</a:t>
            </a:r>
            <a:r>
              <a:rPr lang="sv-SE" dirty="0" smtClean="0"/>
              <a:t> ca 400fkr)) och medeltidens lärda (fram till 1600)  ansåg utgjorde grunden för all materia (allt som finns):</a:t>
            </a:r>
          </a:p>
          <a:p>
            <a:r>
              <a:rPr lang="sv-SE" dirty="0" smtClean="0"/>
              <a:t>Vatten</a:t>
            </a:r>
          </a:p>
          <a:p>
            <a:r>
              <a:rPr lang="sv-SE" dirty="0" smtClean="0"/>
              <a:t>Eld</a:t>
            </a:r>
          </a:p>
          <a:p>
            <a:r>
              <a:rPr lang="sv-SE" dirty="0" smtClean="0"/>
              <a:t>Luft</a:t>
            </a:r>
          </a:p>
          <a:p>
            <a:r>
              <a:rPr lang="sv-SE" dirty="0" smtClean="0"/>
              <a:t>Jord</a:t>
            </a:r>
          </a:p>
          <a:p>
            <a:endParaRPr lang="sv-SE" dirty="0"/>
          </a:p>
        </p:txBody>
      </p:sp>
    </p:spTree>
    <p:extLst>
      <p:ext uri="{BB962C8B-B14F-4D97-AF65-F5344CB8AC3E}">
        <p14:creationId xmlns:p14="http://schemas.microsoft.com/office/powerpoint/2010/main" val="281517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oscar.seidler\Pictures\Nuclear_power_pla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980728"/>
            <a:ext cx="6336703" cy="482453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391920" y="175000"/>
              <a:ext cx="389160" cy="493560"/>
            </p14:xfrm>
          </p:contentPart>
        </mc:Choice>
        <mc:Fallback xmlns="">
          <p:pic>
            <p:nvPicPr>
              <p:cNvPr id="4" name="Ink 3"/>
              <p:cNvPicPr/>
              <p:nvPr/>
            </p:nvPicPr>
            <p:blipFill>
              <a:blip r:embed="rId4"/>
              <a:stretch>
                <a:fillRect/>
              </a:stretch>
            </p:blipFill>
            <p:spPr>
              <a:xfrm>
                <a:off x="377160" y="160960"/>
                <a:ext cx="419040" cy="519840"/>
              </a:xfrm>
              <a:prstGeom prst="rect">
                <a:avLst/>
              </a:prstGeom>
            </p:spPr>
          </p:pic>
        </mc:Fallback>
      </mc:AlternateContent>
    </p:spTree>
    <p:extLst>
      <p:ext uri="{BB962C8B-B14F-4D97-AF65-F5344CB8AC3E}">
        <p14:creationId xmlns:p14="http://schemas.microsoft.com/office/powerpoint/2010/main" val="27809477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scar.seidler\Desktop\TigerPrawnFarm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563" y="-150813"/>
            <a:ext cx="10404476" cy="780256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194280" y="-83840"/>
              <a:ext cx="3492720" cy="529200"/>
            </p14:xfrm>
          </p:contentPart>
        </mc:Choice>
        <mc:Fallback xmlns="">
          <p:pic>
            <p:nvPicPr>
              <p:cNvPr id="5" name="Ink 4"/>
              <p:cNvPicPr/>
              <p:nvPr/>
            </p:nvPicPr>
            <p:blipFill>
              <a:blip r:embed="rId4"/>
              <a:stretch>
                <a:fillRect/>
              </a:stretch>
            </p:blipFill>
            <p:spPr>
              <a:xfrm>
                <a:off x="178440" y="-98240"/>
                <a:ext cx="3521520" cy="559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3" name="Ink 22"/>
              <p14:cNvContentPartPr/>
              <p14:nvPr/>
            </p14:nvContentPartPr>
            <p14:xfrm>
              <a:off x="5224560" y="132160"/>
              <a:ext cx="970920" cy="802800"/>
            </p14:xfrm>
          </p:contentPart>
        </mc:Choice>
        <mc:Fallback xmlns="">
          <p:pic>
            <p:nvPicPr>
              <p:cNvPr id="23" name="Ink 22"/>
              <p:cNvPicPr/>
              <p:nvPr/>
            </p:nvPicPr>
            <p:blipFill>
              <a:blip r:embed="rId6"/>
              <a:stretch>
                <a:fillRect/>
              </a:stretch>
            </p:blipFill>
            <p:spPr>
              <a:xfrm>
                <a:off x="5217720" y="121720"/>
                <a:ext cx="981000" cy="820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55" name="Ink 2054"/>
              <p14:cNvContentPartPr/>
              <p14:nvPr/>
            </p14:nvContentPartPr>
            <p14:xfrm>
              <a:off x="5202600" y="188320"/>
              <a:ext cx="728640" cy="727920"/>
            </p14:xfrm>
          </p:contentPart>
        </mc:Choice>
        <mc:Fallback xmlns="">
          <p:pic>
            <p:nvPicPr>
              <p:cNvPr id="2055" name="Ink 2054"/>
              <p:cNvPicPr/>
              <p:nvPr/>
            </p:nvPicPr>
            <p:blipFill>
              <a:blip r:embed="rId8"/>
              <a:stretch>
                <a:fillRect/>
              </a:stretch>
            </p:blipFill>
            <p:spPr>
              <a:xfrm>
                <a:off x="5189640" y="176080"/>
                <a:ext cx="745920" cy="754200"/>
              </a:xfrm>
              <a:prstGeom prst="rect">
                <a:avLst/>
              </a:prstGeom>
            </p:spPr>
          </p:pic>
        </mc:Fallback>
      </mc:AlternateContent>
    </p:spTree>
    <p:extLst>
      <p:ext uri="{BB962C8B-B14F-4D97-AF65-F5344CB8AC3E}">
        <p14:creationId xmlns:p14="http://schemas.microsoft.com/office/powerpoint/2010/main" val="4062854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smtClean="0"/>
              <a:t>Faktorer som påverkar klimatet och människans förutsättningar</a:t>
            </a:r>
            <a:endParaRPr lang="sv-SE" dirty="0"/>
          </a:p>
        </p:txBody>
      </p:sp>
      <p:sp>
        <p:nvSpPr>
          <p:cNvPr id="3" name="Content Placeholder 2"/>
          <p:cNvSpPr>
            <a:spLocks noGrp="1"/>
          </p:cNvSpPr>
          <p:nvPr>
            <p:ph idx="1"/>
          </p:nvPr>
        </p:nvSpPr>
        <p:spPr/>
        <p:txBody>
          <a:bodyPr/>
          <a:lstStyle/>
          <a:p>
            <a:r>
              <a:rPr lang="sv-SE" dirty="0" smtClean="0"/>
              <a:t>Hur långt ifrån ekvatorn vi lever. (longitud och latitud) </a:t>
            </a:r>
          </a:p>
          <a:p>
            <a:r>
              <a:rPr lang="sv-SE" dirty="0" smtClean="0"/>
              <a:t>Vilken höjd över havet vi lever på. </a:t>
            </a:r>
          </a:p>
          <a:p>
            <a:r>
              <a:rPr lang="sv-SE" dirty="0" smtClean="0"/>
              <a:t>Om vi lever nära havet. (vind) </a:t>
            </a:r>
          </a:p>
          <a:p>
            <a:r>
              <a:rPr lang="sv-SE" dirty="0" smtClean="0"/>
              <a:t>Vilken vegetationszon vi tillhör.</a:t>
            </a:r>
          </a:p>
          <a:p>
            <a:endParaRPr lang="sv-SE" dirty="0"/>
          </a:p>
        </p:txBody>
      </p:sp>
    </p:spTree>
    <p:extLst>
      <p:ext uri="{BB962C8B-B14F-4D97-AF65-F5344CB8AC3E}">
        <p14:creationId xmlns:p14="http://schemas.microsoft.com/office/powerpoint/2010/main" val="75138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smtClean="0"/>
              <a:t>Vegetationszoner och avstånd från ekvatorn.</a:t>
            </a:r>
            <a:endParaRPr lang="sv-SE" dirty="0"/>
          </a:p>
        </p:txBody>
      </p:sp>
      <p:sp>
        <p:nvSpPr>
          <p:cNvPr id="3" name="Content Placeholder 2"/>
          <p:cNvSpPr>
            <a:spLocks noGrp="1"/>
          </p:cNvSpPr>
          <p:nvPr>
            <p:ph idx="1"/>
          </p:nvPr>
        </p:nvSpPr>
        <p:spPr/>
        <p:txBody>
          <a:bodyPr/>
          <a:lstStyle/>
          <a:p>
            <a:endParaRPr lang="sv-SE"/>
          </a:p>
        </p:txBody>
      </p:sp>
      <p:pic>
        <p:nvPicPr>
          <p:cNvPr id="18434" name="Picture 2" descr="C:\Users\oscar.seidler\Desktop\världskar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4824"/>
            <a:ext cx="8892480"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755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Temperaturzoner</a:t>
            </a:r>
            <a:endParaRPr lang="sv-SE" dirty="0"/>
          </a:p>
        </p:txBody>
      </p:sp>
      <p:sp>
        <p:nvSpPr>
          <p:cNvPr id="3" name="Content Placeholder 2"/>
          <p:cNvSpPr>
            <a:spLocks noGrp="1"/>
          </p:cNvSpPr>
          <p:nvPr>
            <p:ph idx="1"/>
          </p:nvPr>
        </p:nvSpPr>
        <p:spPr/>
        <p:txBody>
          <a:bodyPr/>
          <a:lstStyle/>
          <a:p>
            <a:endParaRPr lang="sv-SE"/>
          </a:p>
        </p:txBody>
      </p:sp>
      <p:pic>
        <p:nvPicPr>
          <p:cNvPr id="19458" name="Picture 2" descr="C:\Users\oscar.seidler\Desktop\temperatur zon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72816"/>
            <a:ext cx="6984776"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9647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Tektoniska plattor</a:t>
            </a:r>
            <a:endParaRPr lang="sv-SE" dirty="0"/>
          </a:p>
        </p:txBody>
      </p:sp>
      <p:sp>
        <p:nvSpPr>
          <p:cNvPr id="3" name="Content Placeholder 2"/>
          <p:cNvSpPr>
            <a:spLocks noGrp="1"/>
          </p:cNvSpPr>
          <p:nvPr>
            <p:ph idx="1"/>
          </p:nvPr>
        </p:nvSpPr>
        <p:spPr/>
        <p:txBody>
          <a:bodyPr/>
          <a:lstStyle/>
          <a:p>
            <a:endParaRPr lang="sv-SE" dirty="0"/>
          </a:p>
        </p:txBody>
      </p:sp>
      <p:pic>
        <p:nvPicPr>
          <p:cNvPr id="20482" name="Picture 2" descr="C:\Users\oscar.seidler\Desktop\tektoniska plat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844824"/>
            <a:ext cx="3329757" cy="3241526"/>
          </a:xfrm>
          <a:prstGeom prst="rect">
            <a:avLst/>
          </a:prstGeom>
          <a:noFill/>
          <a:extLst>
            <a:ext uri="{909E8E84-426E-40DD-AFC4-6F175D3DCCD1}">
              <a14:hiddenFill xmlns:a14="http://schemas.microsoft.com/office/drawing/2010/main">
                <a:solidFill>
                  <a:srgbClr val="FFFFFF"/>
                </a:solidFill>
              </a14:hiddenFill>
            </a:ext>
          </a:extLst>
        </p:spPr>
      </p:pic>
      <p:pic>
        <p:nvPicPr>
          <p:cNvPr id="20483" name="Picture 3" descr="C:\Users\oscar.seidler\Desktop\tektoniska platt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556792"/>
            <a:ext cx="3960440"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4911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1047750"/>
            <a:ext cx="5715000" cy="4762500"/>
          </a:xfrm>
          <a:prstGeom prst="rect">
            <a:avLst/>
          </a:prstGeom>
        </p:spPr>
      </p:pic>
    </p:spTree>
    <p:extLst>
      <p:ext uri="{BB962C8B-B14F-4D97-AF65-F5344CB8AC3E}">
        <p14:creationId xmlns:p14="http://schemas.microsoft.com/office/powerpoint/2010/main" val="2684143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6636"/>
            <a:ext cx="9144000" cy="6384727"/>
          </a:xfrm>
          <a:prstGeom prst="rect">
            <a:avLst/>
          </a:prstGeom>
        </p:spPr>
      </p:pic>
    </p:spTree>
    <p:extLst>
      <p:ext uri="{BB962C8B-B14F-4D97-AF65-F5344CB8AC3E}">
        <p14:creationId xmlns:p14="http://schemas.microsoft.com/office/powerpoint/2010/main" val="23081397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Topografi(höjd över havet)</a:t>
            </a:r>
            <a:endParaRPr lang="sv-SE" dirty="0"/>
          </a:p>
        </p:txBody>
      </p:sp>
      <p:sp>
        <p:nvSpPr>
          <p:cNvPr id="3" name="Content Placeholder 2"/>
          <p:cNvSpPr>
            <a:spLocks noGrp="1"/>
          </p:cNvSpPr>
          <p:nvPr>
            <p:ph idx="1"/>
          </p:nvPr>
        </p:nvSpPr>
        <p:spPr/>
        <p:txBody>
          <a:bodyPr/>
          <a:lstStyle/>
          <a:p>
            <a:r>
              <a:rPr lang="sv-SE" dirty="0" smtClean="0">
                <a:hlinkClick r:id="rId2"/>
              </a:rPr>
              <a:t>http://mapsof.net/map/topographic-map-earth</a:t>
            </a:r>
            <a:r>
              <a:rPr lang="sv-SE" dirty="0" smtClean="0"/>
              <a:t> </a:t>
            </a:r>
            <a:endParaRPr lang="sv-SE" dirty="0"/>
          </a:p>
        </p:txBody>
      </p:sp>
    </p:spTree>
    <p:extLst>
      <p:ext uri="{BB962C8B-B14F-4D97-AF65-F5344CB8AC3E}">
        <p14:creationId xmlns:p14="http://schemas.microsoft.com/office/powerpoint/2010/main" val="3224533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Finns det fler element?</a:t>
            </a:r>
            <a:endParaRPr lang="sv-SE" dirty="0"/>
          </a:p>
        </p:txBody>
      </p:sp>
      <p:sp>
        <p:nvSpPr>
          <p:cNvPr id="3" name="Content Placeholder 2"/>
          <p:cNvSpPr>
            <a:spLocks noGrp="1"/>
          </p:cNvSpPr>
          <p:nvPr>
            <p:ph idx="1"/>
          </p:nvPr>
        </p:nvSpPr>
        <p:spPr/>
        <p:txBody>
          <a:bodyPr/>
          <a:lstStyle/>
          <a:p>
            <a:r>
              <a:rPr lang="sv-SE" dirty="0" err="1" smtClean="0"/>
              <a:t>Ethern</a:t>
            </a:r>
            <a:r>
              <a:rPr lang="sv-SE" dirty="0" smtClean="0"/>
              <a:t>? (ljus och ljud som rör sig genom osynliga vågor)</a:t>
            </a:r>
          </a:p>
          <a:p>
            <a:r>
              <a:rPr lang="sv-SE" dirty="0" smtClean="0"/>
              <a:t>Metaller. (I </a:t>
            </a:r>
            <a:r>
              <a:rPr lang="sv-SE" dirty="0" err="1" smtClean="0"/>
              <a:t>sådanda</a:t>
            </a:r>
            <a:r>
              <a:rPr lang="sv-SE" dirty="0" smtClean="0"/>
              <a:t> fall har vi 118 olika element om man inräknar alla grundämnen. (periodiska systemet med mera)</a:t>
            </a:r>
          </a:p>
          <a:p>
            <a:pPr marL="0" indent="0">
              <a:buNone/>
            </a:pPr>
            <a:r>
              <a:rPr lang="sv-SE" dirty="0" smtClean="0"/>
              <a:t>Mellanelement?</a:t>
            </a:r>
          </a:p>
          <a:p>
            <a:pPr marL="0" indent="0">
              <a:buNone/>
            </a:pPr>
            <a:r>
              <a:rPr lang="sv-SE" dirty="0" smtClean="0"/>
              <a:t>Torrt-vått. </a:t>
            </a:r>
          </a:p>
          <a:p>
            <a:pPr marL="0" indent="0">
              <a:buNone/>
            </a:pPr>
            <a:r>
              <a:rPr lang="sv-SE" dirty="0" smtClean="0"/>
              <a:t>Kallt-varmt.</a:t>
            </a:r>
            <a:endParaRPr lang="sv-SE" dirty="0"/>
          </a:p>
        </p:txBody>
      </p:sp>
    </p:spTree>
    <p:extLst>
      <p:ext uri="{BB962C8B-B14F-4D97-AF65-F5344CB8AC3E}">
        <p14:creationId xmlns:p14="http://schemas.microsoft.com/office/powerpoint/2010/main" val="319542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Jordens inre och yttre faktorer.</a:t>
            </a:r>
            <a:endParaRPr lang="sv-SE" dirty="0"/>
          </a:p>
        </p:txBody>
      </p:sp>
      <p:sp>
        <p:nvSpPr>
          <p:cNvPr id="3" name="Content Placeholder 2"/>
          <p:cNvSpPr>
            <a:spLocks noGrp="1"/>
          </p:cNvSpPr>
          <p:nvPr>
            <p:ph idx="1"/>
          </p:nvPr>
        </p:nvSpPr>
        <p:spPr/>
        <p:txBody>
          <a:bodyPr>
            <a:normAutofit fontScale="92500" lnSpcReduction="10000"/>
          </a:bodyPr>
          <a:lstStyle/>
          <a:p>
            <a:pPr marL="0" indent="0">
              <a:buNone/>
            </a:pPr>
            <a:r>
              <a:rPr lang="sv-SE" dirty="0" smtClean="0"/>
              <a:t>Jordens inre faktorer: </a:t>
            </a:r>
          </a:p>
          <a:p>
            <a:pPr>
              <a:buFontTx/>
              <a:buChar char="-"/>
            </a:pPr>
            <a:r>
              <a:rPr lang="sv-SE" dirty="0" smtClean="0"/>
              <a:t>Jordens inre består av en </a:t>
            </a:r>
            <a:r>
              <a:rPr lang="sv-SE" i="1" u="sng" dirty="0" smtClean="0"/>
              <a:t>kärna</a:t>
            </a:r>
            <a:r>
              <a:rPr lang="sv-SE" dirty="0" smtClean="0"/>
              <a:t> som omsluts av </a:t>
            </a:r>
            <a:r>
              <a:rPr lang="sv-SE" u="sng" dirty="0" smtClean="0"/>
              <a:t>magma </a:t>
            </a:r>
            <a:r>
              <a:rPr lang="sv-SE" dirty="0" smtClean="0"/>
              <a:t>och det yttre skalet som består av </a:t>
            </a:r>
            <a:r>
              <a:rPr lang="sv-SE" u="sng" dirty="0" smtClean="0"/>
              <a:t>bergarter, metaller</a:t>
            </a:r>
          </a:p>
          <a:p>
            <a:pPr>
              <a:buFontTx/>
              <a:buChar char="-"/>
            </a:pPr>
            <a:r>
              <a:rPr lang="sv-SE" dirty="0" smtClean="0"/>
              <a:t> och </a:t>
            </a:r>
            <a:r>
              <a:rPr lang="sv-SE" u="sng" dirty="0" smtClean="0"/>
              <a:t>mineraler.</a:t>
            </a:r>
            <a:r>
              <a:rPr lang="sv-SE" dirty="0" smtClean="0"/>
              <a:t> Jordskorpan består av flera delar som rör på sig (tektoniska plattor). Bergen skapades  genom </a:t>
            </a:r>
            <a:r>
              <a:rPr lang="sv-SE" u="sng" dirty="0" smtClean="0"/>
              <a:t>veckningar.</a:t>
            </a:r>
            <a:r>
              <a:rPr lang="sv-SE" dirty="0" smtClean="0"/>
              <a:t> (där plattor krockat och landmassan tryckts upp)</a:t>
            </a:r>
          </a:p>
          <a:p>
            <a:pPr>
              <a:buFontTx/>
              <a:buChar char="-"/>
            </a:pPr>
            <a:r>
              <a:rPr lang="sv-SE" dirty="0" smtClean="0"/>
              <a:t>Jordbävningar och vulkanutbrott är resultat av jordens inre faktorer.  </a:t>
            </a:r>
          </a:p>
          <a:p>
            <a:pPr marL="0" indent="0">
              <a:buNone/>
            </a:pPr>
            <a:endParaRPr lang="sv-SE" dirty="0" smtClean="0"/>
          </a:p>
          <a:p>
            <a:pPr marL="0" indent="0">
              <a:buNone/>
            </a:pPr>
            <a:endParaRPr lang="sv-SE" dirty="0"/>
          </a:p>
        </p:txBody>
      </p:sp>
    </p:spTree>
    <p:extLst>
      <p:ext uri="{BB962C8B-B14F-4D97-AF65-F5344CB8AC3E}">
        <p14:creationId xmlns:p14="http://schemas.microsoft.com/office/powerpoint/2010/main" val="245918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Jordens yttre faktorer</a:t>
            </a:r>
            <a:endParaRPr lang="sv-SE" dirty="0"/>
          </a:p>
        </p:txBody>
      </p:sp>
      <p:sp>
        <p:nvSpPr>
          <p:cNvPr id="3" name="Content Placeholder 2"/>
          <p:cNvSpPr>
            <a:spLocks noGrp="1"/>
          </p:cNvSpPr>
          <p:nvPr>
            <p:ph idx="1"/>
          </p:nvPr>
        </p:nvSpPr>
        <p:spPr/>
        <p:txBody>
          <a:bodyPr/>
          <a:lstStyle/>
          <a:p>
            <a:r>
              <a:rPr lang="sv-SE" dirty="0" smtClean="0"/>
              <a:t>Hav, is och vind har format landskapet. (till exempel våra floder, bergens former och landhöjningen till följd av isens tryck)  </a:t>
            </a:r>
          </a:p>
          <a:p>
            <a:r>
              <a:rPr lang="sv-SE" dirty="0" smtClean="0"/>
              <a:t>Stormar, orkaner, bränder  och islandskap är resultat av jordens yttre faktorer.  </a:t>
            </a:r>
          </a:p>
          <a:p>
            <a:r>
              <a:rPr lang="sv-SE" dirty="0" smtClean="0"/>
              <a:t>Människan har stor påverkan på jordens yttre och inre faktorer. Hur ska vi diskutera under denna kurs!</a:t>
            </a:r>
          </a:p>
          <a:p>
            <a:endParaRPr lang="sv-SE" dirty="0" smtClean="0"/>
          </a:p>
          <a:p>
            <a:pPr marL="0" indent="0">
              <a:buNone/>
            </a:pPr>
            <a:endParaRPr lang="sv-SE" dirty="0" smtClean="0"/>
          </a:p>
          <a:p>
            <a:pPr marL="0" indent="0">
              <a:buNone/>
            </a:pPr>
            <a:endParaRPr lang="sv-SE" dirty="0" smtClean="0"/>
          </a:p>
          <a:p>
            <a:pPr marL="0" indent="0">
              <a:buNone/>
            </a:pPr>
            <a:endParaRPr lang="sv-SE" dirty="0"/>
          </a:p>
        </p:txBody>
      </p:sp>
    </p:spTree>
    <p:extLst>
      <p:ext uri="{BB962C8B-B14F-4D97-AF65-F5344CB8AC3E}">
        <p14:creationId xmlns:p14="http://schemas.microsoft.com/office/powerpoint/2010/main" val="88462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3200" dirty="0" smtClean="0"/>
              <a:t>Människan och naturen, miljöpåverkan och sårbara platser. </a:t>
            </a:r>
            <a:endParaRPr lang="sv-SE" sz="3200" dirty="0"/>
          </a:p>
        </p:txBody>
      </p:sp>
      <p:sp>
        <p:nvSpPr>
          <p:cNvPr id="3" name="Content Placeholder 2"/>
          <p:cNvSpPr>
            <a:spLocks noGrp="1"/>
          </p:cNvSpPr>
          <p:nvPr>
            <p:ph idx="1"/>
          </p:nvPr>
        </p:nvSpPr>
        <p:spPr>
          <a:xfrm>
            <a:off x="457200" y="1600200"/>
            <a:ext cx="8229600" cy="4853136"/>
          </a:xfrm>
        </p:spPr>
        <p:txBody>
          <a:bodyPr>
            <a:normAutofit fontScale="77500" lnSpcReduction="20000"/>
          </a:bodyPr>
          <a:lstStyle/>
          <a:p>
            <a:pPr marL="0" indent="0">
              <a:buNone/>
            </a:pPr>
            <a:r>
              <a:rPr lang="sv-SE" dirty="0" smtClean="0"/>
              <a:t>Jag kommer nu visa några bilder som alla har med människans påverkan på naturen att göra och tvärtom.</a:t>
            </a:r>
          </a:p>
          <a:p>
            <a:pPr marL="0" indent="0">
              <a:buNone/>
            </a:pPr>
            <a:r>
              <a:rPr lang="sv-SE" dirty="0" smtClean="0"/>
              <a:t>Du och din bänkkamrat ska diskutera varje bild utifrån följande frågor.</a:t>
            </a:r>
          </a:p>
          <a:p>
            <a:pPr marL="0" indent="0">
              <a:buNone/>
            </a:pPr>
            <a:r>
              <a:rPr lang="sv-SE" dirty="0" smtClean="0"/>
              <a:t>1.Vad föreställer bilden? (om du inte kan se så gissa!)</a:t>
            </a:r>
          </a:p>
          <a:p>
            <a:pPr marL="0" indent="0">
              <a:buNone/>
            </a:pPr>
            <a:r>
              <a:rPr lang="sv-SE" dirty="0" smtClean="0"/>
              <a:t>2.Vart tror du att bilden är tagen? (I vilket land i vilken miljö?)</a:t>
            </a:r>
          </a:p>
          <a:p>
            <a:pPr marL="0" indent="0">
              <a:buNone/>
            </a:pPr>
            <a:r>
              <a:rPr lang="sv-SE" dirty="0" smtClean="0"/>
              <a:t>3.Vilken av naturens krafter är det som visar sig i bilden? (kanske något av elementen?) motivera</a:t>
            </a:r>
          </a:p>
          <a:p>
            <a:pPr marL="0" indent="0">
              <a:buNone/>
            </a:pPr>
            <a:r>
              <a:rPr lang="sv-SE" dirty="0" smtClean="0"/>
              <a:t>4. Vilka är orsakerna bakom det som händer på bilden? Är det människan eller naturen som ligger bakom de krafter som bilden visar? Motivera. </a:t>
            </a:r>
          </a:p>
          <a:p>
            <a:pPr marL="0" indent="0">
              <a:buNone/>
            </a:pPr>
            <a:r>
              <a:rPr lang="sv-SE" dirty="0" smtClean="0"/>
              <a:t>5.Vilka blir konsekvenserna för människan och/eller naturen av de krafter som visar sig på bilden? ( är naturen/människan ett problem eller en möjlighet?) Motivera</a:t>
            </a:r>
          </a:p>
          <a:p>
            <a:pPr marL="0" indent="0">
              <a:buNone/>
            </a:pPr>
            <a:endParaRPr lang="sv-SE" dirty="0" smtClean="0"/>
          </a:p>
        </p:txBody>
      </p:sp>
    </p:spTree>
    <p:extLst>
      <p:ext uri="{BB962C8B-B14F-4D97-AF65-F5344CB8AC3E}">
        <p14:creationId xmlns:p14="http://schemas.microsoft.com/office/powerpoint/2010/main" val="835744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oscar.seidler\Desktop\australian bush fi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08720"/>
            <a:ext cx="7344816" cy="533968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373200" y="248800"/>
              <a:ext cx="64800" cy="426960"/>
            </p14:xfrm>
          </p:contentPart>
        </mc:Choice>
        <mc:Fallback xmlns="">
          <p:pic>
            <p:nvPicPr>
              <p:cNvPr id="6" name="Ink 5"/>
              <p:cNvPicPr/>
              <p:nvPr/>
            </p:nvPicPr>
            <p:blipFill>
              <a:blip r:embed="rId4"/>
              <a:stretch>
                <a:fillRect/>
              </a:stretch>
            </p:blipFill>
            <p:spPr>
              <a:xfrm>
                <a:off x="357360" y="239800"/>
                <a:ext cx="87120" cy="451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p14:cNvContentPartPr/>
              <p14:nvPr/>
            </p14:nvContentPartPr>
            <p14:xfrm>
              <a:off x="570120" y="658840"/>
              <a:ext cx="22680" cy="34920"/>
            </p14:xfrm>
          </p:contentPart>
        </mc:Choice>
        <mc:Fallback xmlns="">
          <p:pic>
            <p:nvPicPr>
              <p:cNvPr id="7" name="Ink 6"/>
              <p:cNvPicPr/>
              <p:nvPr/>
            </p:nvPicPr>
            <p:blipFill>
              <a:blip r:embed="rId6"/>
              <a:stretch>
                <a:fillRect/>
              </a:stretch>
            </p:blipFill>
            <p:spPr>
              <a:xfrm>
                <a:off x="555720" y="644080"/>
                <a:ext cx="47520" cy="64080"/>
              </a:xfrm>
              <a:prstGeom prst="rect">
                <a:avLst/>
              </a:prstGeom>
            </p:spPr>
          </p:pic>
        </mc:Fallback>
      </mc:AlternateContent>
    </p:spTree>
    <p:extLst>
      <p:ext uri="{BB962C8B-B14F-4D97-AF65-F5344CB8AC3E}">
        <p14:creationId xmlns:p14="http://schemas.microsoft.com/office/powerpoint/2010/main" val="3305966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oscar.seidler\Desktop\snow in per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168" y="1533523"/>
            <a:ext cx="6408711" cy="405571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346920" y="254920"/>
              <a:ext cx="493560" cy="590040"/>
            </p14:xfrm>
          </p:contentPart>
        </mc:Choice>
        <mc:Fallback xmlns="">
          <p:pic>
            <p:nvPicPr>
              <p:cNvPr id="4" name="Ink 3"/>
              <p:cNvPicPr/>
              <p:nvPr/>
            </p:nvPicPr>
            <p:blipFill>
              <a:blip r:embed="rId4"/>
              <a:stretch>
                <a:fillRect/>
              </a:stretch>
            </p:blipFill>
            <p:spPr>
              <a:xfrm>
                <a:off x="335400" y="242680"/>
                <a:ext cx="513720" cy="607320"/>
              </a:xfrm>
              <a:prstGeom prst="rect">
                <a:avLst/>
              </a:prstGeom>
            </p:spPr>
          </p:pic>
        </mc:Fallback>
      </mc:AlternateContent>
    </p:spTree>
    <p:extLst>
      <p:ext uri="{BB962C8B-B14F-4D97-AF65-F5344CB8AC3E}">
        <p14:creationId xmlns:p14="http://schemas.microsoft.com/office/powerpoint/2010/main" val="521017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oscar.seidler\Desktop\arctic oi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692696"/>
            <a:ext cx="6696743" cy="511256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177000" y="270400"/>
              <a:ext cx="417240" cy="560520"/>
            </p14:xfrm>
          </p:contentPart>
        </mc:Choice>
        <mc:Fallback xmlns="">
          <p:pic>
            <p:nvPicPr>
              <p:cNvPr id="4" name="Ink 3"/>
              <p:cNvPicPr/>
              <p:nvPr/>
            </p:nvPicPr>
            <p:blipFill>
              <a:blip r:embed="rId4"/>
              <a:stretch>
                <a:fillRect/>
              </a:stretch>
            </p:blipFill>
            <p:spPr>
              <a:xfrm>
                <a:off x="164760" y="258160"/>
                <a:ext cx="441720" cy="585360"/>
              </a:xfrm>
              <a:prstGeom prst="rect">
                <a:avLst/>
              </a:prstGeom>
            </p:spPr>
          </p:pic>
        </mc:Fallback>
      </mc:AlternateContent>
    </p:spTree>
    <p:extLst>
      <p:ext uri="{BB962C8B-B14F-4D97-AF65-F5344CB8AC3E}">
        <p14:creationId xmlns:p14="http://schemas.microsoft.com/office/powerpoint/2010/main" val="12896685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4189</TotalTime>
  <Words>684</Words>
  <Application>Microsoft Office PowerPoint</Application>
  <PresentationFormat>On-screen Show (4:3)</PresentationFormat>
  <Paragraphs>58</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Momentbeskrivning Geografi Naturens förutsättningar för jordens befolkning, år 7 </vt:lpstr>
      <vt:lpstr>Vilka krafter finns det på jorden?</vt:lpstr>
      <vt:lpstr>Finns det fler element?</vt:lpstr>
      <vt:lpstr>Jordens inre och yttre faktorer.</vt:lpstr>
      <vt:lpstr>Jordens yttre faktorer</vt:lpstr>
      <vt:lpstr>Människan och naturen, miljöpåverkan och sårbara platser.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Faktorer som påverkar klimatet och människans förutsättningar</vt:lpstr>
      <vt:lpstr>Vegetationszoner och avstånd från ekvatorn.</vt:lpstr>
      <vt:lpstr>Temperaturzoner</vt:lpstr>
      <vt:lpstr>Tektoniska plattor</vt:lpstr>
      <vt:lpstr>PowerPoint Presentation</vt:lpstr>
      <vt:lpstr>PowerPoint Presentation</vt:lpstr>
      <vt:lpstr>Topografi(höjd över havet)</vt:lpstr>
    </vt:vector>
  </TitlesOfParts>
  <Company>International Swedish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Momentbeskrivning Geografi Naturens förutsättningar för jordens befolkning, år 7</dc:title>
  <dc:creator>Oscar Seidler</dc:creator>
  <cp:lastModifiedBy>Oscar Seidler</cp:lastModifiedBy>
  <cp:revision>21</cp:revision>
  <cp:lastPrinted>2013-12-04T09:49:06Z</cp:lastPrinted>
  <dcterms:created xsi:type="dcterms:W3CDTF">2013-12-03T17:22:39Z</dcterms:created>
  <dcterms:modified xsi:type="dcterms:W3CDTF">2018-01-10T06:28:45Z</dcterms:modified>
</cp:coreProperties>
</file>