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3"/>
  </p:notesMasterIdLst>
  <p:sldIdLst>
    <p:sldId id="257" r:id="rId3"/>
    <p:sldId id="274" r:id="rId4"/>
    <p:sldId id="275" r:id="rId5"/>
    <p:sldId id="277" r:id="rId6"/>
    <p:sldId id="298" r:id="rId7"/>
    <p:sldId id="299" r:id="rId8"/>
    <p:sldId id="292" r:id="rId9"/>
    <p:sldId id="297" r:id="rId10"/>
    <p:sldId id="295" r:id="rId11"/>
    <p:sldId id="280" r:id="rId12"/>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EAF0"/>
    <a:srgbClr val="77A7ED"/>
    <a:srgbClr val="C4D3E6"/>
    <a:srgbClr val="C5D9F7"/>
    <a:srgbClr val="FEFEF4"/>
    <a:srgbClr val="7E9CF2"/>
    <a:srgbClr val="6D90AF"/>
    <a:srgbClr val="D9C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2" autoAdjust="0"/>
  </p:normalViewPr>
  <p:slideViewPr>
    <p:cSldViewPr>
      <p:cViewPr varScale="1">
        <p:scale>
          <a:sx n="76" d="100"/>
          <a:sy n="76" d="100"/>
        </p:scale>
        <p:origin x="102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sv-SE"/>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0B3EDB20-051E-4D1C-A786-B6FE9BB65DBB}" type="slidenum">
              <a:rPr lang="sv-SE"/>
              <a:pPr>
                <a:defRPr/>
              </a:pPr>
              <a:t>‹#›</a:t>
            </a:fld>
            <a:endParaRPr lang="sv-SE"/>
          </a:p>
        </p:txBody>
      </p:sp>
    </p:spTree>
    <p:extLst>
      <p:ext uri="{BB962C8B-B14F-4D97-AF65-F5344CB8AC3E}">
        <p14:creationId xmlns:p14="http://schemas.microsoft.com/office/powerpoint/2010/main" val="3009976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6C1AAC-70D8-4758-9980-117851B5131F}" type="slidenum">
              <a:rPr lang="sv-SE" smtClean="0"/>
              <a:pPr eaLnBrk="1" hangingPunct="1"/>
              <a:t>1</a:t>
            </a:fld>
            <a:endParaRPr 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noFill/>
        </p:spPr>
        <p:txBody>
          <a:bodyPr/>
          <a:lstStyle/>
          <a:p>
            <a:pPr eaLnBrk="1" hangingPunct="1"/>
            <a:endParaRPr lang="sv-SE" dirty="0">
              <a:latin typeface="Arial" charset="0"/>
            </a:endParaRPr>
          </a:p>
        </p:txBody>
      </p:sp>
    </p:spTree>
    <p:extLst>
      <p:ext uri="{BB962C8B-B14F-4D97-AF65-F5344CB8AC3E}">
        <p14:creationId xmlns:p14="http://schemas.microsoft.com/office/powerpoint/2010/main" val="356964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fld id="{00E30978-A0B0-497B-81D5-3529ED3ED452}" type="slidenum">
              <a:rPr lang="en-GB" smtClean="0">
                <a:solidFill>
                  <a:srgbClr val="000000"/>
                </a:solidFill>
              </a:rPr>
              <a:pPr eaLnBrk="1" hangingPunct="1"/>
              <a:t>2</a:t>
            </a:fld>
            <a:endParaRPr lang="en-GB">
              <a:solidFill>
                <a:srgbClr val="000000"/>
              </a:solidFill>
            </a:endParaRPr>
          </a:p>
        </p:txBody>
      </p:sp>
      <p:sp>
        <p:nvSpPr>
          <p:cNvPr id="24579" name="Rectangle 1"/>
          <p:cNvSpPr>
            <a:spLocks noGrp="1" noRot="1" noChangeAspect="1" noChangeArrowheads="1" noTextEdit="1"/>
          </p:cNvSpPr>
          <p:nvPr>
            <p:ph type="sldImg"/>
          </p:nvPr>
        </p:nvSpPr>
        <p:spPr>
          <a:xfrm>
            <a:off x="1143000" y="685800"/>
            <a:ext cx="4573588" cy="3429000"/>
          </a:xfrm>
          <a:solidFill>
            <a:srgbClr val="FFFFFF"/>
          </a:solidFill>
          <a:ln>
            <a:solidFill>
              <a:srgbClr val="000000"/>
            </a:solidFill>
            <a:miter lim="800000"/>
            <a:headEnd/>
            <a:tailEnd/>
          </a:ln>
        </p:spPr>
      </p:sp>
      <p:sp>
        <p:nvSpPr>
          <p:cNvPr id="24580" name="Rectangle 2"/>
          <p:cNvSpPr>
            <a:spLocks noGrp="1" noChangeArrowheads="1"/>
          </p:cNvSpPr>
          <p:nvPr>
            <p:ph type="body" idx="1"/>
          </p:nvPr>
        </p:nvSpPr>
        <p:spPr>
          <a:xfrm>
            <a:off x="685477" y="4343548"/>
            <a:ext cx="5487048" cy="4116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Tree>
    <p:extLst>
      <p:ext uri="{BB962C8B-B14F-4D97-AF65-F5344CB8AC3E}">
        <p14:creationId xmlns:p14="http://schemas.microsoft.com/office/powerpoint/2010/main" val="188297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fld id="{EF71E7CD-BE8A-4BC3-AE60-F3E485838297}" type="slidenum">
              <a:rPr lang="en-GB" smtClean="0">
                <a:solidFill>
                  <a:srgbClr val="000000"/>
                </a:solidFill>
              </a:rPr>
              <a:pPr eaLnBrk="1" hangingPunct="1"/>
              <a:t>3</a:t>
            </a:fld>
            <a:endParaRPr lang="en-GB">
              <a:solidFill>
                <a:srgbClr val="000000"/>
              </a:solidFill>
            </a:endParaRPr>
          </a:p>
        </p:txBody>
      </p:sp>
      <p:sp>
        <p:nvSpPr>
          <p:cNvPr id="25603" name="Rectangle 1"/>
          <p:cNvSpPr>
            <a:spLocks noGrp="1" noRot="1" noChangeAspect="1" noChangeArrowheads="1" noTextEdit="1"/>
          </p:cNvSpPr>
          <p:nvPr>
            <p:ph type="sldImg"/>
          </p:nvPr>
        </p:nvSpPr>
        <p:spPr>
          <a:xfrm>
            <a:off x="1143000" y="685800"/>
            <a:ext cx="4573588" cy="3429000"/>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685477" y="4343548"/>
            <a:ext cx="5487048" cy="4116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Tree>
    <p:extLst>
      <p:ext uri="{BB962C8B-B14F-4D97-AF65-F5344CB8AC3E}">
        <p14:creationId xmlns:p14="http://schemas.microsoft.com/office/powerpoint/2010/main" val="109068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fld id="{B2CABCD2-C136-4526-9C51-5A6FDCA5B167}" type="slidenum">
              <a:rPr lang="en-GB" smtClean="0">
                <a:solidFill>
                  <a:srgbClr val="000000"/>
                </a:solidFill>
              </a:rPr>
              <a:pPr eaLnBrk="1" hangingPunct="1"/>
              <a:t>4</a:t>
            </a:fld>
            <a:endParaRPr lang="en-GB">
              <a:solidFill>
                <a:srgbClr val="000000"/>
              </a:solidFill>
            </a:endParaRPr>
          </a:p>
        </p:txBody>
      </p:sp>
      <p:sp>
        <p:nvSpPr>
          <p:cNvPr id="27651" name="Text Box 1"/>
          <p:cNvSpPr txBox="1">
            <a:spLocks noChangeArrowheads="1"/>
          </p:cNvSpPr>
          <p:nvPr/>
        </p:nvSpPr>
        <p:spPr bwMode="auto">
          <a:xfrm>
            <a:off x="1142461" y="685359"/>
            <a:ext cx="4573080" cy="3429736"/>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endParaRPr lang="sv-SE">
              <a:solidFill>
                <a:srgbClr val="FFFFFF"/>
              </a:solidFill>
            </a:endParaRPr>
          </a:p>
        </p:txBody>
      </p:sp>
      <p:sp>
        <p:nvSpPr>
          <p:cNvPr id="27652" name="Text Box 2"/>
          <p:cNvSpPr>
            <a:spLocks noGrp="1" noChangeArrowheads="1"/>
          </p:cNvSpPr>
          <p:nvPr>
            <p:ph type="body"/>
          </p:nvPr>
        </p:nvSpPr>
        <p:spPr>
          <a:xfrm>
            <a:off x="913968" y="4343548"/>
            <a:ext cx="5030064" cy="4115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Lucida Sans Unicode" pitchFamily="34" charset="0"/>
                <a:cs typeface="Lucida Sans Unicode" pitchFamily="34" charset="0"/>
              </a:rPr>
              <a:t>Två gånger födda = att ha nått ett högre medvetande, d v s nått längre på vägen mot frälsning. Som tecken på att de är två gånger födda får de hänga ”det heliga snöret” över axeln.</a:t>
            </a:r>
          </a:p>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Lucida Sans Unicode" pitchFamily="34" charset="0"/>
                <a:cs typeface="Lucida Sans Unicode" pitchFamily="34" charset="0"/>
              </a:rPr>
              <a:t>Det vanligaste ordet för kast är ”jati”, som betyder födelse.</a:t>
            </a:r>
          </a:p>
        </p:txBody>
      </p:sp>
    </p:spTree>
    <p:extLst>
      <p:ext uri="{BB962C8B-B14F-4D97-AF65-F5344CB8AC3E}">
        <p14:creationId xmlns:p14="http://schemas.microsoft.com/office/powerpoint/2010/main" val="367974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fld id="{50A9B09E-47B0-460B-A17E-3788F7D176C2}" type="slidenum">
              <a:rPr lang="en-GB" smtClean="0">
                <a:solidFill>
                  <a:srgbClr val="000000"/>
                </a:solidFill>
              </a:rPr>
              <a:pPr eaLnBrk="1" hangingPunct="1"/>
              <a:t>7</a:t>
            </a:fld>
            <a:endParaRPr lang="en-GB">
              <a:solidFill>
                <a:srgbClr val="000000"/>
              </a:solidFill>
            </a:endParaRPr>
          </a:p>
        </p:txBody>
      </p:sp>
      <p:sp>
        <p:nvSpPr>
          <p:cNvPr id="29699" name="Rectangle 1"/>
          <p:cNvSpPr>
            <a:spLocks noGrp="1" noRot="1" noChangeAspect="1" noChangeArrowheads="1" noTextEdit="1"/>
          </p:cNvSpPr>
          <p:nvPr>
            <p:ph type="sldImg"/>
          </p:nvPr>
        </p:nvSpPr>
        <p:spPr>
          <a:xfrm>
            <a:off x="1143000" y="685800"/>
            <a:ext cx="4573588" cy="3429000"/>
          </a:xfrm>
          <a:solidFill>
            <a:srgbClr val="FFFFFF"/>
          </a:solidFill>
          <a:ln>
            <a:solidFill>
              <a:srgbClr val="000000"/>
            </a:solidFill>
            <a:miter lim="800000"/>
            <a:headEnd/>
            <a:tailEnd/>
          </a:ln>
        </p:spPr>
      </p:sp>
      <p:sp>
        <p:nvSpPr>
          <p:cNvPr id="29700" name="Rectangle 2"/>
          <p:cNvSpPr>
            <a:spLocks noGrp="1" noChangeArrowheads="1"/>
          </p:cNvSpPr>
          <p:nvPr>
            <p:ph type="body" idx="1"/>
          </p:nvPr>
        </p:nvSpPr>
        <p:spPr>
          <a:xfrm>
            <a:off x="685477" y="4343548"/>
            <a:ext cx="5487048" cy="4116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Tree>
    <p:extLst>
      <p:ext uri="{BB962C8B-B14F-4D97-AF65-F5344CB8AC3E}">
        <p14:creationId xmlns:p14="http://schemas.microsoft.com/office/powerpoint/2010/main" val="3035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fld id="{F3995038-92F2-4801-B183-601DDD7E19EB}" type="slidenum">
              <a:rPr lang="en-GB" smtClean="0">
                <a:solidFill>
                  <a:srgbClr val="000000"/>
                </a:solidFill>
              </a:rPr>
              <a:pPr eaLnBrk="1" hangingPunct="1"/>
              <a:t>10</a:t>
            </a:fld>
            <a:endParaRPr lang="en-GB">
              <a:solidFill>
                <a:srgbClr val="000000"/>
              </a:solidFill>
            </a:endParaRPr>
          </a:p>
        </p:txBody>
      </p:sp>
      <p:sp>
        <p:nvSpPr>
          <p:cNvPr id="30723" name="Rectangle 1"/>
          <p:cNvSpPr>
            <a:spLocks noGrp="1" noRot="1" noChangeAspect="1" noChangeArrowheads="1" noTextEdit="1"/>
          </p:cNvSpPr>
          <p:nvPr>
            <p:ph type="sldImg"/>
          </p:nvPr>
        </p:nvSpPr>
        <p:spPr>
          <a:xfrm>
            <a:off x="1143000" y="685800"/>
            <a:ext cx="4573588" cy="3429000"/>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a:xfrm>
            <a:off x="685477" y="4343548"/>
            <a:ext cx="5487048" cy="4116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Tree>
    <p:extLst>
      <p:ext uri="{BB962C8B-B14F-4D97-AF65-F5344CB8AC3E}">
        <p14:creationId xmlns:p14="http://schemas.microsoft.com/office/powerpoint/2010/main" val="98239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8" name="Platshållare för bild 7"/>
          <p:cNvSpPr>
            <a:spLocks noGrp="1"/>
          </p:cNvSpPr>
          <p:nvPr>
            <p:ph type="pic" sz="quarter" idx="13"/>
          </p:nvPr>
        </p:nvSpPr>
        <p:spPr>
          <a:xfrm>
            <a:off x="0" y="0"/>
            <a:ext cx="1619250" cy="6858000"/>
          </a:xfrm>
          <a:blipFill>
            <a:blip r:embed="rId2"/>
            <a:tile tx="0" ty="0" sx="100000" sy="100000" flip="none" algn="tl"/>
          </a:blipFill>
        </p:spPr>
        <p:txBody>
          <a:bodyPr/>
          <a:lstStyle/>
          <a:p>
            <a:pPr lvl="0"/>
            <a:r>
              <a:rPr lang="sv-SE" noProof="0"/>
              <a:t>Klicka på ikonen för att lägga till en bild</a:t>
            </a:r>
          </a:p>
        </p:txBody>
      </p:sp>
      <p:sp>
        <p:nvSpPr>
          <p:cNvPr id="4" name="Date Placeholder 3"/>
          <p:cNvSpPr>
            <a:spLocks noGrp="1"/>
          </p:cNvSpPr>
          <p:nvPr>
            <p:ph type="dt" sz="half" idx="14"/>
          </p:nvPr>
        </p:nvSpPr>
        <p:spPr/>
        <p:txBody>
          <a:bodyPr/>
          <a:lstStyle/>
          <a:p>
            <a:pPr>
              <a:defRPr/>
            </a:pPr>
            <a:endParaRPr lang="sv-SE"/>
          </a:p>
        </p:txBody>
      </p:sp>
      <p:sp>
        <p:nvSpPr>
          <p:cNvPr id="9" name="Footer Placeholder 8"/>
          <p:cNvSpPr>
            <a:spLocks noGrp="1"/>
          </p:cNvSpPr>
          <p:nvPr>
            <p:ph type="ftr" sz="quarter" idx="15"/>
          </p:nvPr>
        </p:nvSpPr>
        <p:spPr/>
        <p:txBody>
          <a:bodyPr/>
          <a:lstStyle/>
          <a:p>
            <a:pPr>
              <a:defRPr/>
            </a:pPr>
            <a:r>
              <a:rPr lang="sv-SE"/>
              <a:t>Marit Nygårds </a:t>
            </a:r>
          </a:p>
        </p:txBody>
      </p:sp>
      <p:sp>
        <p:nvSpPr>
          <p:cNvPr id="10" name="Slide Number Placeholder 9"/>
          <p:cNvSpPr>
            <a:spLocks noGrp="1"/>
          </p:cNvSpPr>
          <p:nvPr>
            <p:ph type="sldNum" sz="quarter" idx="16"/>
          </p:nvPr>
        </p:nvSpPr>
        <p:spPr/>
        <p:txBody>
          <a:bodyPr/>
          <a:lstStyle/>
          <a:p>
            <a:pPr>
              <a:defRPr/>
            </a:pPr>
            <a:fld id="{1BDA2CDD-DA04-445F-A103-36457A7F6B5E}" type="slidenum">
              <a:rPr lang="sv-SE" smtClean="0"/>
              <a:pPr>
                <a:defRPr/>
              </a:pPr>
              <a:t>‹#›</a:t>
            </a:fld>
            <a:endParaRPr lang="sv-SE"/>
          </a:p>
        </p:txBody>
      </p:sp>
      <p:sp>
        <p:nvSpPr>
          <p:cNvPr id="11" name="Title 10"/>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82529842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6" name="Rectangle 6"/>
          <p:cNvSpPr>
            <a:spLocks noGrp="1" noChangeArrowheads="1"/>
          </p:cNvSpPr>
          <p:nvPr>
            <p:ph type="sldNum" sz="quarter" idx="12"/>
          </p:nvPr>
        </p:nvSpPr>
        <p:spPr>
          <a:ln/>
        </p:spPr>
        <p:txBody>
          <a:bodyPr/>
          <a:lstStyle>
            <a:lvl1pPr>
              <a:defRPr/>
            </a:lvl1pPr>
          </a:lstStyle>
          <a:p>
            <a:pPr>
              <a:defRPr/>
            </a:pPr>
            <a:fld id="{D41768CC-DA07-4D33-983A-EE4A8F10C170}" type="slidenum">
              <a:rPr lang="sv-SE"/>
              <a:pPr>
                <a:defRPr/>
              </a:pPr>
              <a:t>‹#›</a:t>
            </a:fld>
            <a:endParaRPr lang="sv-SE"/>
          </a:p>
        </p:txBody>
      </p:sp>
    </p:spTree>
    <p:extLst>
      <p:ext uri="{BB962C8B-B14F-4D97-AF65-F5344CB8AC3E}">
        <p14:creationId xmlns:p14="http://schemas.microsoft.com/office/powerpoint/2010/main" val="395181990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6" name="Rectangle 6"/>
          <p:cNvSpPr>
            <a:spLocks noGrp="1" noChangeArrowheads="1"/>
          </p:cNvSpPr>
          <p:nvPr>
            <p:ph type="sldNum" sz="quarter" idx="12"/>
          </p:nvPr>
        </p:nvSpPr>
        <p:spPr>
          <a:ln/>
        </p:spPr>
        <p:txBody>
          <a:bodyPr/>
          <a:lstStyle>
            <a:lvl1pPr>
              <a:defRPr/>
            </a:lvl1pPr>
          </a:lstStyle>
          <a:p>
            <a:pPr>
              <a:defRPr/>
            </a:pPr>
            <a:fld id="{3CB914D8-56B1-4B70-8414-145E1335918A}" type="slidenum">
              <a:rPr lang="sv-SE"/>
              <a:pPr>
                <a:defRPr/>
              </a:pPr>
              <a:t>‹#›</a:t>
            </a:fld>
            <a:endParaRPr lang="sv-SE"/>
          </a:p>
        </p:txBody>
      </p:sp>
    </p:spTree>
    <p:extLst>
      <p:ext uri="{BB962C8B-B14F-4D97-AF65-F5344CB8AC3E}">
        <p14:creationId xmlns:p14="http://schemas.microsoft.com/office/powerpoint/2010/main" val="246105422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tabell 2"/>
          <p:cNvSpPr>
            <a:spLocks noGrp="1"/>
          </p:cNvSpPr>
          <p:nvPr>
            <p:ph type="tbl" idx="1"/>
          </p:nvPr>
        </p:nvSpPr>
        <p:spPr>
          <a:xfrm>
            <a:off x="457200" y="1600200"/>
            <a:ext cx="8229600" cy="4525963"/>
          </a:xfrm>
        </p:spPr>
        <p:txBody>
          <a:bodyPr/>
          <a:lstStyle/>
          <a:p>
            <a:pPr lvl="0"/>
            <a:r>
              <a:rPr lang="sv-SE" noProof="0"/>
              <a:t>Klicka på ikonen för att lägga till en tabell</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6" name="Rectangle 6"/>
          <p:cNvSpPr>
            <a:spLocks noGrp="1" noChangeArrowheads="1"/>
          </p:cNvSpPr>
          <p:nvPr>
            <p:ph type="sldNum" sz="quarter" idx="12"/>
          </p:nvPr>
        </p:nvSpPr>
        <p:spPr>
          <a:ln/>
        </p:spPr>
        <p:txBody>
          <a:bodyPr/>
          <a:lstStyle>
            <a:lvl1pPr>
              <a:defRPr/>
            </a:lvl1pPr>
          </a:lstStyle>
          <a:p>
            <a:pPr>
              <a:defRPr/>
            </a:pPr>
            <a:fld id="{8AC5C74B-2D6A-461A-AB07-E4C835D587D4}" type="slidenum">
              <a:rPr lang="sv-SE"/>
              <a:pPr>
                <a:defRPr/>
              </a:pPr>
              <a:t>‹#›</a:t>
            </a:fld>
            <a:endParaRPr lang="sv-SE"/>
          </a:p>
        </p:txBody>
      </p:sp>
    </p:spTree>
    <p:extLst>
      <p:ext uri="{BB962C8B-B14F-4D97-AF65-F5344CB8AC3E}">
        <p14:creationId xmlns:p14="http://schemas.microsoft.com/office/powerpoint/2010/main" val="4076599419"/>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Marit Nygårds </a:t>
            </a:r>
          </a:p>
        </p:txBody>
      </p:sp>
      <p:sp>
        <p:nvSpPr>
          <p:cNvPr id="5" name="Rectangle 5"/>
          <p:cNvSpPr>
            <a:spLocks noGrp="1" noChangeArrowheads="1"/>
          </p:cNvSpPr>
          <p:nvPr>
            <p:ph type="sldNum" idx="12"/>
          </p:nvPr>
        </p:nvSpPr>
        <p:spPr>
          <a:ln/>
        </p:spPr>
        <p:txBody>
          <a:bodyPr/>
          <a:lstStyle>
            <a:lvl1pPr>
              <a:defRPr/>
            </a:lvl1pPr>
          </a:lstStyle>
          <a:p>
            <a:pPr>
              <a:defRPr/>
            </a:pPr>
            <a:fld id="{348C0590-5216-4390-8B9F-D840920F6095}" type="slidenum">
              <a:rPr lang="en-GB"/>
              <a:pPr>
                <a:defRPr/>
              </a:pPr>
              <a:t>‹#›</a:t>
            </a:fld>
            <a:endParaRPr lang="en-GB"/>
          </a:p>
        </p:txBody>
      </p:sp>
    </p:spTree>
    <p:extLst>
      <p:ext uri="{BB962C8B-B14F-4D97-AF65-F5344CB8AC3E}">
        <p14:creationId xmlns:p14="http://schemas.microsoft.com/office/powerpoint/2010/main" val="2315235458"/>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Marit Nygårds </a:t>
            </a:r>
          </a:p>
        </p:txBody>
      </p:sp>
      <p:sp>
        <p:nvSpPr>
          <p:cNvPr id="4" name="Rectangle 5"/>
          <p:cNvSpPr>
            <a:spLocks noGrp="1" noChangeArrowheads="1"/>
          </p:cNvSpPr>
          <p:nvPr>
            <p:ph type="sldNum" idx="12"/>
          </p:nvPr>
        </p:nvSpPr>
        <p:spPr>
          <a:ln/>
        </p:spPr>
        <p:txBody>
          <a:bodyPr/>
          <a:lstStyle>
            <a:lvl1pPr>
              <a:defRPr/>
            </a:lvl1pPr>
          </a:lstStyle>
          <a:p>
            <a:pPr>
              <a:defRPr/>
            </a:pPr>
            <a:fld id="{3738AA0E-CA06-4C79-ADE3-D9532559330F}" type="slidenum">
              <a:rPr lang="en-GB"/>
              <a:pPr>
                <a:defRPr/>
              </a:pPr>
              <a:t>‹#›</a:t>
            </a:fld>
            <a:endParaRPr lang="en-GB"/>
          </a:p>
        </p:txBody>
      </p:sp>
    </p:spTree>
    <p:extLst>
      <p:ext uri="{BB962C8B-B14F-4D97-AF65-F5344CB8AC3E}">
        <p14:creationId xmlns:p14="http://schemas.microsoft.com/office/powerpoint/2010/main" val="2623626582"/>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Marit Nygårds </a:t>
            </a:r>
          </a:p>
        </p:txBody>
      </p:sp>
      <p:sp>
        <p:nvSpPr>
          <p:cNvPr id="6" name="Rectangle 5"/>
          <p:cNvSpPr>
            <a:spLocks noGrp="1" noChangeArrowheads="1"/>
          </p:cNvSpPr>
          <p:nvPr>
            <p:ph type="sldNum" idx="12"/>
          </p:nvPr>
        </p:nvSpPr>
        <p:spPr>
          <a:ln/>
        </p:spPr>
        <p:txBody>
          <a:bodyPr/>
          <a:lstStyle>
            <a:lvl1pPr>
              <a:defRPr/>
            </a:lvl1pPr>
          </a:lstStyle>
          <a:p>
            <a:pPr>
              <a:defRPr/>
            </a:pPr>
            <a:fld id="{E429F1D2-5CC9-4C72-A846-257D227135CC}" type="slidenum">
              <a:rPr lang="en-GB"/>
              <a:pPr>
                <a:defRPr/>
              </a:pPr>
              <a:t>‹#›</a:t>
            </a:fld>
            <a:endParaRPr lang="en-GB"/>
          </a:p>
        </p:txBody>
      </p:sp>
    </p:spTree>
    <p:extLst>
      <p:ext uri="{BB962C8B-B14F-4D97-AF65-F5344CB8AC3E}">
        <p14:creationId xmlns:p14="http://schemas.microsoft.com/office/powerpoint/2010/main" val="27697543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864096"/>
          </a:xfrm>
        </p:spPr>
        <p:txBody>
          <a:bodyPr/>
          <a:lstStyle>
            <a:lvl1pPr>
              <a:defRPr b="1"/>
            </a:lvl1pPr>
          </a:lstStyle>
          <a:p>
            <a:r>
              <a:rPr lang="sv-SE"/>
              <a:t>Klicka här för att ändra format</a:t>
            </a:r>
            <a:endParaRPr lang="sv-SE" dirty="0"/>
          </a:p>
        </p:txBody>
      </p:sp>
      <p:sp>
        <p:nvSpPr>
          <p:cNvPr id="3" name="Platshållare för innehåll 2"/>
          <p:cNvSpPr>
            <a:spLocks noGrp="1"/>
          </p:cNvSpPr>
          <p:nvPr>
            <p:ph idx="1"/>
          </p:nvPr>
        </p:nvSpPr>
        <p:spPr>
          <a:xfrm>
            <a:off x="457200" y="1052736"/>
            <a:ext cx="8229600" cy="5073427"/>
          </a:xfrm>
          <a:solidFill>
            <a:schemeClr val="bg2">
              <a:lumMod val="20000"/>
              <a:lumOff val="80000"/>
              <a:alpha val="27000"/>
            </a:schemeClr>
          </a:solidFill>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6" name="Rectangle 6"/>
          <p:cNvSpPr>
            <a:spLocks noGrp="1" noChangeArrowheads="1"/>
          </p:cNvSpPr>
          <p:nvPr>
            <p:ph type="sldNum" sz="quarter" idx="12"/>
          </p:nvPr>
        </p:nvSpPr>
        <p:spPr>
          <a:ln/>
        </p:spPr>
        <p:txBody>
          <a:bodyPr/>
          <a:lstStyle>
            <a:lvl1pPr>
              <a:defRPr/>
            </a:lvl1pPr>
          </a:lstStyle>
          <a:p>
            <a:pPr>
              <a:defRPr/>
            </a:pPr>
            <a:fld id="{4F7009FF-4FD6-4745-8F98-11F1F1A7543D}" type="slidenum">
              <a:rPr lang="sv-SE"/>
              <a:pPr>
                <a:defRPr/>
              </a:pPr>
              <a:t>‹#›</a:t>
            </a:fld>
            <a:endParaRPr lang="sv-SE"/>
          </a:p>
        </p:txBody>
      </p:sp>
    </p:spTree>
    <p:extLst>
      <p:ext uri="{BB962C8B-B14F-4D97-AF65-F5344CB8AC3E}">
        <p14:creationId xmlns:p14="http://schemas.microsoft.com/office/powerpoint/2010/main" val="36040737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1800" b="1" cap="all"/>
            </a:lvl1pPr>
          </a:lstStyle>
          <a:p>
            <a:r>
              <a:rPr lang="sv-SE"/>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6" name="Rectangle 6"/>
          <p:cNvSpPr>
            <a:spLocks noGrp="1" noChangeArrowheads="1"/>
          </p:cNvSpPr>
          <p:nvPr>
            <p:ph type="sldNum" sz="quarter" idx="12"/>
          </p:nvPr>
        </p:nvSpPr>
        <p:spPr>
          <a:ln/>
        </p:spPr>
        <p:txBody>
          <a:bodyPr/>
          <a:lstStyle>
            <a:lvl1pPr>
              <a:defRPr/>
            </a:lvl1pPr>
          </a:lstStyle>
          <a:p>
            <a:pPr>
              <a:defRPr/>
            </a:pPr>
            <a:fld id="{EDF10C9F-4DB3-4C6D-8C8E-1309EB76BC35}" type="slidenum">
              <a:rPr lang="sv-SE"/>
              <a:pPr>
                <a:defRPr/>
              </a:pPr>
              <a:t>‹#›</a:t>
            </a:fld>
            <a:endParaRPr lang="sv-SE"/>
          </a:p>
        </p:txBody>
      </p:sp>
    </p:spTree>
    <p:extLst>
      <p:ext uri="{BB962C8B-B14F-4D97-AF65-F5344CB8AC3E}">
        <p14:creationId xmlns:p14="http://schemas.microsoft.com/office/powerpoint/2010/main" val="456570659"/>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79208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124744"/>
            <a:ext cx="4038600" cy="5001419"/>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124744"/>
            <a:ext cx="4038600" cy="5001419"/>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7" name="Rectangle 6"/>
          <p:cNvSpPr>
            <a:spLocks noGrp="1" noChangeArrowheads="1"/>
          </p:cNvSpPr>
          <p:nvPr>
            <p:ph type="sldNum" sz="quarter" idx="12"/>
          </p:nvPr>
        </p:nvSpPr>
        <p:spPr>
          <a:ln/>
        </p:spPr>
        <p:txBody>
          <a:bodyPr/>
          <a:lstStyle>
            <a:lvl1pPr>
              <a:defRPr/>
            </a:lvl1pPr>
          </a:lstStyle>
          <a:p>
            <a:pPr>
              <a:defRPr/>
            </a:pPr>
            <a:fld id="{D3CE4982-84A1-4A83-80E6-7D6F9D499F99}" type="slidenum">
              <a:rPr lang="sv-SE"/>
              <a:pPr>
                <a:defRPr/>
              </a:pPr>
              <a:t>‹#›</a:t>
            </a:fld>
            <a:endParaRPr lang="sv-SE"/>
          </a:p>
        </p:txBody>
      </p:sp>
    </p:spTree>
    <p:extLst>
      <p:ext uri="{BB962C8B-B14F-4D97-AF65-F5344CB8AC3E}">
        <p14:creationId xmlns:p14="http://schemas.microsoft.com/office/powerpoint/2010/main" val="122212216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9" name="Rectangle 6"/>
          <p:cNvSpPr>
            <a:spLocks noGrp="1" noChangeArrowheads="1"/>
          </p:cNvSpPr>
          <p:nvPr>
            <p:ph type="sldNum" sz="quarter" idx="12"/>
          </p:nvPr>
        </p:nvSpPr>
        <p:spPr>
          <a:ln/>
        </p:spPr>
        <p:txBody>
          <a:bodyPr/>
          <a:lstStyle>
            <a:lvl1pPr>
              <a:defRPr/>
            </a:lvl1pPr>
          </a:lstStyle>
          <a:p>
            <a:pPr>
              <a:defRPr/>
            </a:pPr>
            <a:fld id="{86D51D3A-50CA-4744-8F88-A6D1EA466AC8}" type="slidenum">
              <a:rPr lang="sv-SE"/>
              <a:pPr>
                <a:defRPr/>
              </a:pPr>
              <a:t>‹#›</a:t>
            </a:fld>
            <a:endParaRPr lang="sv-SE"/>
          </a:p>
        </p:txBody>
      </p:sp>
    </p:spTree>
    <p:extLst>
      <p:ext uri="{BB962C8B-B14F-4D97-AF65-F5344CB8AC3E}">
        <p14:creationId xmlns:p14="http://schemas.microsoft.com/office/powerpoint/2010/main" val="5020341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5" name="Rectangle 6"/>
          <p:cNvSpPr>
            <a:spLocks noGrp="1" noChangeArrowheads="1"/>
          </p:cNvSpPr>
          <p:nvPr>
            <p:ph type="sldNum" sz="quarter" idx="12"/>
          </p:nvPr>
        </p:nvSpPr>
        <p:spPr>
          <a:ln/>
        </p:spPr>
        <p:txBody>
          <a:bodyPr/>
          <a:lstStyle>
            <a:lvl1pPr>
              <a:defRPr/>
            </a:lvl1pPr>
          </a:lstStyle>
          <a:p>
            <a:pPr>
              <a:defRPr/>
            </a:pPr>
            <a:fld id="{3752F45E-D5D5-457D-A5C8-01F7226DE158}" type="slidenum">
              <a:rPr lang="sv-SE"/>
              <a:pPr>
                <a:defRPr/>
              </a:pPr>
              <a:t>‹#›</a:t>
            </a:fld>
            <a:endParaRPr lang="sv-SE"/>
          </a:p>
        </p:txBody>
      </p:sp>
    </p:spTree>
    <p:extLst>
      <p:ext uri="{BB962C8B-B14F-4D97-AF65-F5344CB8AC3E}">
        <p14:creationId xmlns:p14="http://schemas.microsoft.com/office/powerpoint/2010/main" val="92891783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4" name="Rectangle 6"/>
          <p:cNvSpPr>
            <a:spLocks noGrp="1" noChangeArrowheads="1"/>
          </p:cNvSpPr>
          <p:nvPr>
            <p:ph type="sldNum" sz="quarter" idx="12"/>
          </p:nvPr>
        </p:nvSpPr>
        <p:spPr>
          <a:ln/>
        </p:spPr>
        <p:txBody>
          <a:bodyPr/>
          <a:lstStyle>
            <a:lvl1pPr>
              <a:defRPr/>
            </a:lvl1pPr>
          </a:lstStyle>
          <a:p>
            <a:pPr>
              <a:defRPr/>
            </a:pPr>
            <a:fld id="{DB40D5C8-749D-427E-A9E5-4A53B780564C}" type="slidenum">
              <a:rPr lang="sv-SE"/>
              <a:pPr>
                <a:defRPr/>
              </a:pPr>
              <a:t>‹#›</a:t>
            </a:fld>
            <a:endParaRPr lang="sv-SE"/>
          </a:p>
        </p:txBody>
      </p:sp>
    </p:spTree>
    <p:extLst>
      <p:ext uri="{BB962C8B-B14F-4D97-AF65-F5344CB8AC3E}">
        <p14:creationId xmlns:p14="http://schemas.microsoft.com/office/powerpoint/2010/main" val="389882374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7" name="Rectangle 6"/>
          <p:cNvSpPr>
            <a:spLocks noGrp="1" noChangeArrowheads="1"/>
          </p:cNvSpPr>
          <p:nvPr>
            <p:ph type="sldNum" sz="quarter" idx="12"/>
          </p:nvPr>
        </p:nvSpPr>
        <p:spPr>
          <a:ln/>
        </p:spPr>
        <p:txBody>
          <a:bodyPr/>
          <a:lstStyle>
            <a:lvl1pPr>
              <a:defRPr/>
            </a:lvl1pPr>
          </a:lstStyle>
          <a:p>
            <a:pPr>
              <a:defRPr/>
            </a:pPr>
            <a:fld id="{5AE5F995-FF4C-4944-A242-18C7A5A935C6}" type="slidenum">
              <a:rPr lang="sv-SE"/>
              <a:pPr>
                <a:defRPr/>
              </a:pPr>
              <a:t>‹#›</a:t>
            </a:fld>
            <a:endParaRPr lang="sv-SE"/>
          </a:p>
        </p:txBody>
      </p:sp>
    </p:spTree>
    <p:extLst>
      <p:ext uri="{BB962C8B-B14F-4D97-AF65-F5344CB8AC3E}">
        <p14:creationId xmlns:p14="http://schemas.microsoft.com/office/powerpoint/2010/main" val="284630102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Marit Nygårds </a:t>
            </a:r>
          </a:p>
        </p:txBody>
      </p:sp>
      <p:sp>
        <p:nvSpPr>
          <p:cNvPr id="7" name="Rectangle 6"/>
          <p:cNvSpPr>
            <a:spLocks noGrp="1" noChangeArrowheads="1"/>
          </p:cNvSpPr>
          <p:nvPr>
            <p:ph type="sldNum" sz="quarter" idx="12"/>
          </p:nvPr>
        </p:nvSpPr>
        <p:spPr>
          <a:ln/>
        </p:spPr>
        <p:txBody>
          <a:bodyPr/>
          <a:lstStyle>
            <a:lvl1pPr>
              <a:defRPr/>
            </a:lvl1pPr>
          </a:lstStyle>
          <a:p>
            <a:pPr>
              <a:defRPr/>
            </a:pPr>
            <a:fld id="{D0C33CA9-131D-411E-AD84-930074274C88}" type="slidenum">
              <a:rPr lang="sv-SE"/>
              <a:pPr>
                <a:defRPr/>
              </a:pPr>
              <a:t>‹#›</a:t>
            </a:fld>
            <a:endParaRPr lang="sv-SE"/>
          </a:p>
        </p:txBody>
      </p:sp>
    </p:spTree>
    <p:extLst>
      <p:ext uri="{BB962C8B-B14F-4D97-AF65-F5344CB8AC3E}">
        <p14:creationId xmlns:p14="http://schemas.microsoft.com/office/powerpoint/2010/main" val="332626825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rgbClr val="C5D9F7"/>
            </a:gs>
            <a:gs pos="0">
              <a:srgbClr val="FEFEF4"/>
            </a:gs>
            <a:gs pos="57000">
              <a:srgbClr val="C4D3E6"/>
            </a:gs>
            <a:gs pos="73000">
              <a:schemeClr val="accent1">
                <a:lumMod val="20000"/>
                <a:lumOff val="80000"/>
              </a:schemeClr>
            </a:gs>
            <a:gs pos="92000">
              <a:srgbClr val="C5D9F7"/>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sv-SE"/>
              <a:t>Marit Nygårds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1BDA2CDD-DA04-445F-A103-36457A7F6B5E}" type="slidenum">
              <a:rPr lang="sv-SE"/>
              <a:pPr>
                <a:defRPr/>
              </a:pPr>
              <a:t>‹#›</a:t>
            </a:fld>
            <a:endParaRPr lang="sv-SE"/>
          </a:p>
        </p:txBody>
      </p:sp>
      <p:pic>
        <p:nvPicPr>
          <p:cNvPr id="7" name="Picture 6" descr="http://upload.wikimedia.org/wikipedia/commons/0/01/Shiva_Bangalore_.jpg"/>
          <p:cNvPicPr>
            <a:picLocks noChangeAspect="1" noChangeArrowheads="1"/>
          </p:cNvPicPr>
          <p:nvPr/>
        </p:nvPicPr>
        <p:blipFill rotWithShape="1">
          <a:blip r:embed="rId14">
            <a:extLst>
              <a:ext uri="{28A0092B-C50C-407E-A947-70E740481C1C}">
                <a14:useLocalDpi xmlns:a14="http://schemas.microsoft.com/office/drawing/2010/main" val="0"/>
              </a:ext>
            </a:extLst>
          </a:blip>
          <a:srcRect t="12457" b="60268"/>
          <a:stretch/>
        </p:blipFill>
        <p:spPr bwMode="auto">
          <a:xfrm>
            <a:off x="-30560" y="5279721"/>
            <a:ext cx="9144000" cy="1694006"/>
          </a:xfrm>
          <a:prstGeom prst="doubleWave">
            <a:avLst/>
          </a:prstGeom>
          <a:noFill/>
          <a:effectLst>
            <a:outerShdw blurRad="50800" dist="38100" dir="5400000" algn="t" rotWithShape="0">
              <a:prstClr val="black">
                <a:alpha val="40000"/>
              </a:prstClr>
            </a:outerShdw>
          </a:effectLst>
          <a:scene3d>
            <a:camera prst="orthographicFront"/>
            <a:lightRig rig="threePt" dir="t"/>
          </a:scene3d>
          <a:sp3d prstMaterial="meta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p:transition>
  <p:hf hdr="0"/>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Calibri" pitchFamily="34" charset="0"/>
        </a:defRPr>
      </a:lvl2pPr>
      <a:lvl3pPr algn="ctr" rtl="0" fontAlgn="base">
        <a:spcBef>
          <a:spcPct val="0"/>
        </a:spcBef>
        <a:spcAft>
          <a:spcPct val="0"/>
        </a:spcAft>
        <a:defRPr sz="2400">
          <a:solidFill>
            <a:schemeClr val="tx2"/>
          </a:solidFill>
          <a:latin typeface="Calibri" pitchFamily="34" charset="0"/>
        </a:defRPr>
      </a:lvl3pPr>
      <a:lvl4pPr algn="ctr" rtl="0" fontAlgn="base">
        <a:spcBef>
          <a:spcPct val="0"/>
        </a:spcBef>
        <a:spcAft>
          <a:spcPct val="0"/>
        </a:spcAft>
        <a:defRPr sz="2400">
          <a:solidFill>
            <a:schemeClr val="tx2"/>
          </a:solidFill>
          <a:latin typeface="Calibri" pitchFamily="34" charset="0"/>
        </a:defRPr>
      </a:lvl4pPr>
      <a:lvl5pPr algn="ctr" rtl="0" fontAlgn="base">
        <a:spcBef>
          <a:spcPct val="0"/>
        </a:spcBef>
        <a:spcAft>
          <a:spcPct val="0"/>
        </a:spcAft>
        <a:defRPr sz="2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rgbClr val="C5D9F7"/>
            </a:gs>
            <a:gs pos="0">
              <a:srgbClr val="FEFEF4"/>
            </a:gs>
            <a:gs pos="57000">
              <a:srgbClr val="C4D3E6"/>
            </a:gs>
            <a:gs pos="73000">
              <a:schemeClr val="accent1">
                <a:lumMod val="20000"/>
                <a:lumOff val="80000"/>
              </a:schemeClr>
            </a:gs>
            <a:gs pos="92000">
              <a:srgbClr val="C5D9F7"/>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85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dirty="0" err="1"/>
              <a:t>Klicka</a:t>
            </a:r>
            <a:r>
              <a:rPr lang="en-GB" dirty="0"/>
              <a:t> </a:t>
            </a:r>
            <a:r>
              <a:rPr lang="en-GB" dirty="0" err="1"/>
              <a:t>för</a:t>
            </a:r>
            <a:r>
              <a:rPr lang="en-GB" dirty="0"/>
              <a:t> </a:t>
            </a:r>
            <a:r>
              <a:rPr lang="en-GB" dirty="0" err="1"/>
              <a:t>att</a:t>
            </a:r>
            <a:r>
              <a:rPr lang="en-GB" dirty="0"/>
              <a:t> </a:t>
            </a:r>
            <a:r>
              <a:rPr lang="en-GB" dirty="0" err="1"/>
              <a:t>redigera</a:t>
            </a:r>
            <a:r>
              <a:rPr lang="en-GB" dirty="0"/>
              <a:t> </a:t>
            </a:r>
            <a:r>
              <a:rPr lang="en-GB" dirty="0" err="1"/>
              <a:t>rubriktextens</a:t>
            </a:r>
            <a:r>
              <a:rPr lang="en-GB" dirty="0"/>
              <a:t> format</a:t>
            </a:r>
          </a:p>
        </p:txBody>
      </p:sp>
      <p:sp>
        <p:nvSpPr>
          <p:cNvPr id="1027" name="Rectangle 2"/>
          <p:cNvSpPr>
            <a:spLocks noGrp="1" noChangeArrowheads="1"/>
          </p:cNvSpPr>
          <p:nvPr>
            <p:ph type="body" idx="1"/>
          </p:nvPr>
        </p:nvSpPr>
        <p:spPr bwMode="auto">
          <a:xfrm>
            <a:off x="457200" y="1124744"/>
            <a:ext cx="8228013" cy="49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dirty="0" err="1"/>
              <a:t>Klicka</a:t>
            </a:r>
            <a:r>
              <a:rPr lang="en-GB" dirty="0"/>
              <a:t> </a:t>
            </a:r>
            <a:r>
              <a:rPr lang="en-GB" dirty="0" err="1"/>
              <a:t>för</a:t>
            </a:r>
            <a:r>
              <a:rPr lang="en-GB" dirty="0"/>
              <a:t> </a:t>
            </a:r>
            <a:r>
              <a:rPr lang="en-GB" dirty="0" err="1"/>
              <a:t>att</a:t>
            </a:r>
            <a:r>
              <a:rPr lang="en-GB" dirty="0"/>
              <a:t> </a:t>
            </a:r>
            <a:r>
              <a:rPr lang="en-GB" dirty="0" err="1"/>
              <a:t>redigera</a:t>
            </a:r>
            <a:r>
              <a:rPr lang="en-GB" dirty="0"/>
              <a:t> </a:t>
            </a:r>
            <a:r>
              <a:rPr lang="en-GB" dirty="0" err="1"/>
              <a:t>dispositionstextens</a:t>
            </a:r>
            <a:r>
              <a:rPr lang="en-GB" dirty="0"/>
              <a:t> format</a:t>
            </a:r>
          </a:p>
          <a:p>
            <a:pPr lvl="1"/>
            <a:r>
              <a:rPr lang="en-GB" dirty="0" err="1"/>
              <a:t>Andra</a:t>
            </a:r>
            <a:r>
              <a:rPr lang="en-GB" dirty="0"/>
              <a:t> </a:t>
            </a:r>
            <a:r>
              <a:rPr lang="en-GB" dirty="0" err="1"/>
              <a:t>dispositionsnivån</a:t>
            </a:r>
            <a:endParaRPr lang="en-GB" dirty="0"/>
          </a:p>
          <a:p>
            <a:pPr lvl="2"/>
            <a:r>
              <a:rPr lang="en-GB" dirty="0" err="1"/>
              <a:t>Tredje</a:t>
            </a:r>
            <a:r>
              <a:rPr lang="en-GB" dirty="0"/>
              <a:t> </a:t>
            </a:r>
            <a:r>
              <a:rPr lang="en-GB" dirty="0" err="1"/>
              <a:t>dispositionsnivån</a:t>
            </a:r>
            <a:endParaRPr lang="en-GB" dirty="0"/>
          </a:p>
          <a:p>
            <a:pPr lvl="3"/>
            <a:r>
              <a:rPr lang="en-GB" dirty="0" err="1"/>
              <a:t>Fjärde</a:t>
            </a:r>
            <a:r>
              <a:rPr lang="en-GB" dirty="0"/>
              <a:t> </a:t>
            </a:r>
            <a:r>
              <a:rPr lang="en-GB" dirty="0" err="1"/>
              <a:t>dispositionsnivån</a:t>
            </a:r>
            <a:endParaRPr lang="en-GB" dirty="0"/>
          </a:p>
          <a:p>
            <a:pPr lvl="4"/>
            <a:r>
              <a:rPr lang="en-GB" dirty="0" err="1"/>
              <a:t>Femte</a:t>
            </a:r>
            <a:r>
              <a:rPr lang="en-GB" dirty="0"/>
              <a:t> </a:t>
            </a:r>
            <a:r>
              <a:rPr lang="en-GB" dirty="0" err="1"/>
              <a:t>dispositionsnivån</a:t>
            </a:r>
            <a:endParaRPr lang="en-GB" dirty="0"/>
          </a:p>
          <a:p>
            <a:pPr lvl="4"/>
            <a:r>
              <a:rPr lang="en-GB" dirty="0" err="1"/>
              <a:t>Sjätte</a:t>
            </a:r>
            <a:r>
              <a:rPr lang="en-GB" dirty="0"/>
              <a:t> </a:t>
            </a:r>
            <a:r>
              <a:rPr lang="en-GB" dirty="0" err="1"/>
              <a:t>dispositionsnivån</a:t>
            </a:r>
            <a:endParaRPr lang="en-GB" dirty="0"/>
          </a:p>
        </p:txBody>
      </p:sp>
      <p:sp>
        <p:nvSpPr>
          <p:cNvPr id="2"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defRPr>
            </a:lvl1pPr>
          </a:lstStyle>
          <a:p>
            <a:pPr defTabSz="449263">
              <a:defRPr/>
            </a:pPr>
            <a:endParaRPr lang="en-GB">
              <a:cs typeface="Lucida Sans Unicode" pitchFamily="34" charset="0"/>
            </a:endParaRPr>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defRPr>
            </a:lvl1pPr>
          </a:lstStyle>
          <a:p>
            <a:pPr defTabSz="449263">
              <a:defRPr/>
            </a:pPr>
            <a:r>
              <a:rPr lang="en-GB">
                <a:cs typeface="Lucida Sans Unicode" pitchFamily="34" charset="0"/>
              </a:rPr>
              <a:t>Marit Nygårds </a:t>
            </a:r>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n-ea"/>
              </a:defRPr>
            </a:lvl1pPr>
          </a:lstStyle>
          <a:p>
            <a:pPr defTabSz="449263">
              <a:defRPr/>
            </a:pPr>
            <a:fld id="{B3DC8579-014D-4AE4-B3AE-6722A2962715}" type="slidenum">
              <a:rPr lang="en-GB">
                <a:cs typeface="Lucida Sans Unicode" pitchFamily="34" charset="0"/>
              </a:rPr>
              <a:pPr defTabSz="449263">
                <a:defRPr/>
              </a:pPr>
              <a:t>‹#›</a:t>
            </a:fld>
            <a:endParaRPr lang="en-GB">
              <a:cs typeface="Lucida Sans Unicode" pitchFamily="34" charset="0"/>
            </a:endParaRPr>
          </a:p>
        </p:txBody>
      </p:sp>
      <p:pic>
        <p:nvPicPr>
          <p:cNvPr id="8" name="Picture 6" descr="http://upload.wikimedia.org/wikipedia/commons/0/01/Shiva_Bangalore_.jpg"/>
          <p:cNvPicPr>
            <a:picLocks noChangeAspect="1" noChangeArrowheads="1"/>
          </p:cNvPicPr>
          <p:nvPr/>
        </p:nvPicPr>
        <p:blipFill rotWithShape="1">
          <a:blip r:embed="rId5">
            <a:extLst>
              <a:ext uri="{28A0092B-C50C-407E-A947-70E740481C1C}">
                <a14:useLocalDpi xmlns:a14="http://schemas.microsoft.com/office/drawing/2010/main" val="0"/>
              </a:ext>
            </a:extLst>
          </a:blip>
          <a:srcRect t="12457" b="60268"/>
          <a:stretch/>
        </p:blipFill>
        <p:spPr bwMode="auto">
          <a:xfrm>
            <a:off x="0" y="6313714"/>
            <a:ext cx="9172735" cy="688190"/>
          </a:xfrm>
          <a:prstGeom prst="doubleWave">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500"/>
                                        <p:tgtEl>
                                          <p:spTgt spid="10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Effect transition="in" filter="fade">
                                      <p:cBhvr>
                                        <p:cTn id="32" dur="500"/>
                                        <p:tgtEl>
                                          <p:spTgt spid="1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p:txStyles>
    <p:titleStyle>
      <a:lvl1pPr algn="ctr" defTabSz="449263" rtl="0" eaLnBrk="0" fontAlgn="base" hangingPunct="0">
        <a:lnSpc>
          <a:spcPct val="93000"/>
        </a:lnSpc>
        <a:spcBef>
          <a:spcPct val="0"/>
        </a:spcBef>
        <a:spcAft>
          <a:spcPct val="0"/>
        </a:spcAft>
        <a:buClr>
          <a:srgbClr val="000000"/>
        </a:buClr>
        <a:buSzPct val="100000"/>
        <a:buFont typeface="Arial" charset="0"/>
        <a:defRPr sz="2000" b="1">
          <a:solidFill>
            <a:srgbClr val="000000"/>
          </a:solidFill>
          <a:latin typeface="+mj-lt"/>
          <a:ea typeface="Lucida Sans Unicode" pitchFamily="34" charset="0"/>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5pPr>
      <a:lvl6pPr marL="1536700" indent="-215900" algn="ctr" defTabSz="449263" rtl="0" fontAlgn="base">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pitchFamily="34" charset="0"/>
        </a:defRPr>
      </a:lvl6pPr>
      <a:lvl7pPr marL="1993900" indent="-215900" algn="ctr" defTabSz="449263" rtl="0" fontAlgn="base">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pitchFamily="34" charset="0"/>
        </a:defRPr>
      </a:lvl7pPr>
      <a:lvl8pPr marL="2451100" indent="-215900" algn="ctr" defTabSz="449263" rtl="0" fontAlgn="base">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pitchFamily="34" charset="0"/>
        </a:defRPr>
      </a:lvl8pPr>
      <a:lvl9pPr marL="2908300" indent="-215900" algn="ctr" defTabSz="449263" rtl="0" fontAlgn="base">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pitchFamily="34"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2000">
          <a:solidFill>
            <a:srgbClr val="000000"/>
          </a:solidFill>
          <a:latin typeface="+mn-lt"/>
          <a:ea typeface="Lucida Sans Unicode" pitchFamily="34"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1800">
          <a:solidFill>
            <a:srgbClr val="000000"/>
          </a:solidFill>
          <a:latin typeface="+mn-lt"/>
          <a:ea typeface="Lucida Sans Unicode" pitchFamily="34" charset="0"/>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1600">
          <a:solidFill>
            <a:srgbClr val="000000"/>
          </a:solidFill>
          <a:latin typeface="+mn-lt"/>
          <a:ea typeface="Lucida Sans Unicode" pitchFamily="34" charset="0"/>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1600">
          <a:solidFill>
            <a:srgbClr val="000000"/>
          </a:solidFill>
          <a:latin typeface="+mn-lt"/>
          <a:ea typeface="Lucida Sans Unicode" pitchFamily="34" charset="0"/>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1600">
          <a:solidFill>
            <a:srgbClr val="000000"/>
          </a:solidFill>
          <a:latin typeface="+mn-lt"/>
          <a:ea typeface="Lucida Sans Unicode" pitchFamily="34" charset="0"/>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en.wikipedia.org/wiki/Au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Swastika"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aya_(illusion)" TargetMode="External"/><Relationship Id="rId7" Type="http://schemas.openxmlformats.org/officeDocument/2006/relationships/hyperlink" Target="http://sv.wikipedia.org/wiki/Samsara"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v.wikipedia.org/wiki/Brahman" TargetMode="External"/><Relationship Id="rId5" Type="http://schemas.openxmlformats.org/officeDocument/2006/relationships/hyperlink" Target="http://sv.wikipedia.org/wiki/Karma" TargetMode="External"/><Relationship Id="rId4" Type="http://schemas.openxmlformats.org/officeDocument/2006/relationships/hyperlink" Target="http://www.sokaren.se/INDEX61.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sv.wikipedia.org/wiki/Bhagavadgita"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v.wikipedia.org/wiki/Treenighetsl%C3%A4ran"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CowHA.jp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22000">
              <a:srgbClr val="C5D9F7"/>
            </a:gs>
            <a:gs pos="0">
              <a:srgbClr val="FEFEF4"/>
            </a:gs>
            <a:gs pos="57000">
              <a:srgbClr val="BAEAF0"/>
            </a:gs>
            <a:gs pos="73000">
              <a:schemeClr val="accent1">
                <a:lumMod val="20000"/>
                <a:lumOff val="80000"/>
              </a:schemeClr>
            </a:gs>
            <a:gs pos="92000">
              <a:srgbClr val="C5D9F7"/>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upload.wikimedia.org/wikipedia/commons/archive/0/01/20090825220858%21Shiva_Bangalore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08"/>
            <a:ext cx="9267825" cy="848677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788025" y="144103"/>
            <a:ext cx="4339006" cy="1470025"/>
          </a:xfrm>
        </p:spPr>
        <p:txBody>
          <a:bodyPr/>
          <a:lstStyle/>
          <a:p>
            <a:r>
              <a:rPr lang="sv-SE" sz="5400" b="1" dirty="0"/>
              <a:t>  Hinduism(er)</a:t>
            </a:r>
            <a:r>
              <a:rPr lang="sv-SE" b="1" dirty="0"/>
              <a:t> </a:t>
            </a:r>
            <a:br>
              <a:rPr lang="sv-SE" dirty="0"/>
            </a:br>
            <a:endParaRPr lang="sv-SE" dirty="0"/>
          </a:p>
        </p:txBody>
      </p:sp>
      <p:sp>
        <p:nvSpPr>
          <p:cNvPr id="3075" name="Rectangle 3"/>
          <p:cNvSpPr>
            <a:spLocks noGrp="1" noChangeArrowheads="1"/>
          </p:cNvSpPr>
          <p:nvPr>
            <p:ph type="subTitle" idx="1"/>
          </p:nvPr>
        </p:nvSpPr>
        <p:spPr>
          <a:xfrm>
            <a:off x="6030749" y="1157288"/>
            <a:ext cx="3312071" cy="1752600"/>
          </a:xfrm>
        </p:spPr>
        <p:txBody>
          <a:bodyPr/>
          <a:lstStyle/>
          <a:p>
            <a:r>
              <a:rPr lang="sv-SE" i="1" dirty="0"/>
              <a:t>Sanatana dharma</a:t>
            </a:r>
          </a:p>
          <a:p>
            <a:r>
              <a:rPr lang="sv-SE" i="1" dirty="0"/>
              <a:t>Den eviga läran/lagen</a:t>
            </a:r>
          </a:p>
        </p:txBody>
      </p:sp>
      <p:sp>
        <p:nvSpPr>
          <p:cNvPr id="2052" name="Text Box 4"/>
          <p:cNvSpPr txBox="1">
            <a:spLocks noChangeArrowheads="1"/>
          </p:cNvSpPr>
          <p:nvPr/>
        </p:nvSpPr>
        <p:spPr bwMode="auto">
          <a:xfrm>
            <a:off x="3111500" y="1576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sz="2400">
              <a:latin typeface="Times New Roman" pitchFamily="18" charset="0"/>
            </a:endParaRPr>
          </a:p>
        </p:txBody>
      </p:sp>
      <p:pic>
        <p:nvPicPr>
          <p:cNvPr id="3079" name="Picture 7" descr="80px-Au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297" y="1157288"/>
            <a:ext cx="942669" cy="7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971800" y="7830979"/>
            <a:ext cx="4572000" cy="246221"/>
          </a:xfrm>
          <a:prstGeom prst="rect">
            <a:avLst/>
          </a:prstGeom>
        </p:spPr>
        <p:txBody>
          <a:bodyPr>
            <a:spAutoFit/>
          </a:bodyPr>
          <a:lstStyle/>
          <a:p>
            <a:r>
              <a:rPr lang="sv-SE" sz="1000" dirty="0">
                <a:solidFill>
                  <a:schemeClr val="bg1"/>
                </a:solidFill>
              </a:rPr>
              <a:t>Marit Nygårds, Soltorgsgymnasiet, Borlänge – </a:t>
            </a:r>
            <a:r>
              <a:rPr lang="sv-SE" sz="1000" dirty="0" err="1">
                <a:solidFill>
                  <a:schemeClr val="bg1"/>
                </a:solidFill>
              </a:rPr>
              <a:t>www.lektion.se</a:t>
            </a:r>
            <a:endParaRPr lang="sv-SE" sz="1000" dirty="0">
              <a:solidFill>
                <a:schemeClr val="bg1"/>
              </a:solidFill>
            </a:endParaRPr>
          </a:p>
        </p:txBody>
      </p:sp>
      <p:sp>
        <p:nvSpPr>
          <p:cNvPr id="2" name="textruta 1">
            <a:extLst>
              <a:ext uri="{FF2B5EF4-FFF2-40B4-BE49-F238E27FC236}">
                <a16:creationId xmlns:a16="http://schemas.microsoft.com/office/drawing/2014/main" id="{BC2109A1-1850-4745-9648-44F065DC30D2}"/>
              </a:ext>
            </a:extLst>
          </p:cNvPr>
          <p:cNvSpPr txBox="1"/>
          <p:nvPr/>
        </p:nvSpPr>
        <p:spPr>
          <a:xfrm>
            <a:off x="903007" y="476672"/>
            <a:ext cx="2804897" cy="923330"/>
          </a:xfrm>
          <a:prstGeom prst="rect">
            <a:avLst/>
          </a:prstGeom>
          <a:noFill/>
        </p:spPr>
        <p:txBody>
          <a:bodyPr wrap="square" rtlCol="0">
            <a:spAutoFit/>
          </a:bodyPr>
          <a:lstStyle/>
          <a:p>
            <a:r>
              <a:rPr lang="sv-SE" dirty="0"/>
              <a:t>Ohm: Symbol för ljudet som uppstod när världen skapades. </a:t>
            </a:r>
          </a:p>
        </p:txBody>
      </p:sp>
      <p:sp>
        <p:nvSpPr>
          <p:cNvPr id="4" name="textruta 3">
            <a:extLst>
              <a:ext uri="{FF2B5EF4-FFF2-40B4-BE49-F238E27FC236}">
                <a16:creationId xmlns:a16="http://schemas.microsoft.com/office/drawing/2014/main" id="{4C51DD9F-4636-4142-B50B-9774E540D294}"/>
              </a:ext>
            </a:extLst>
          </p:cNvPr>
          <p:cNvSpPr txBox="1"/>
          <p:nvPr/>
        </p:nvSpPr>
        <p:spPr>
          <a:xfrm>
            <a:off x="323528" y="1844824"/>
            <a:ext cx="2787972" cy="1477328"/>
          </a:xfrm>
          <a:prstGeom prst="rect">
            <a:avLst/>
          </a:prstGeom>
          <a:noFill/>
        </p:spPr>
        <p:txBody>
          <a:bodyPr wrap="square" rtlCol="0">
            <a:spAutoFit/>
          </a:bodyPr>
          <a:lstStyle/>
          <a:p>
            <a:r>
              <a:rPr lang="sv-SE" dirty="0"/>
              <a:t>Finns flera sätt att tro/utöva Hinduismen på. </a:t>
            </a:r>
          </a:p>
          <a:p>
            <a:r>
              <a:rPr lang="sv-SE" dirty="0"/>
              <a:t>Men synen på livet och döden som cirkulär är lika för alla hinduer.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41225" y="27856"/>
            <a:ext cx="5781824" cy="1143000"/>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009999"/>
                </a:solidFill>
                <a:hlinkClick r:id="rId3"/>
              </a:rPr>
              <a:t>Svastika</a:t>
            </a:r>
            <a:endParaRPr lang="en-GB" dirty="0">
              <a:solidFill>
                <a:srgbClr val="009999"/>
              </a:solidFill>
              <a:hlinkClick r:id="rId3"/>
            </a:endParaRPr>
          </a:p>
        </p:txBody>
      </p:sp>
      <p:pic>
        <p:nvPicPr>
          <p:cNvPr id="12292"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612864"/>
            <a:ext cx="685080" cy="699329"/>
          </a:xfrm>
          <a:prstGeom prst="rect">
            <a:avLst/>
          </a:prstGeom>
          <a:noFill/>
          <a:ln w="3175">
            <a:noFill/>
            <a:round/>
            <a:headEnd/>
            <a:tailEnd/>
          </a:ln>
          <a:extLst>
            <a:ext uri="{909E8E84-426E-40DD-AFC4-6F175D3DCCD1}">
              <a14:hiddenFill xmlns:a14="http://schemas.microsoft.com/office/drawing/2010/main">
                <a:solidFill>
                  <a:srgbClr val="FFFFFF"/>
                </a:solidFill>
              </a14:hiddenFill>
            </a:ext>
          </a:extLst>
        </p:spPr>
      </p:pic>
      <p:pic>
        <p:nvPicPr>
          <p:cNvPr id="12300" name="Picture 4">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524" y="2573989"/>
            <a:ext cx="2116137" cy="1806575"/>
          </a:xfrm>
          <a:prstGeom prst="rect">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pic>
      <p:pic>
        <p:nvPicPr>
          <p:cNvPr id="12295" name="Picture 7">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8243" y="464274"/>
            <a:ext cx="1282700" cy="769938"/>
          </a:xfrm>
          <a:prstGeom prst="rect">
            <a:avLst/>
          </a:prstGeom>
          <a:noFill/>
          <a:ln w="6350">
            <a:solidFill>
              <a:schemeClr val="tx1">
                <a:lumMod val="50000"/>
                <a:lumOff val="50000"/>
              </a:schemeClr>
            </a:solidFill>
            <a:round/>
            <a:headEnd/>
            <a:tailEnd/>
          </a:ln>
          <a:extLst>
            <a:ext uri="{909E8E84-426E-40DD-AFC4-6F175D3DCCD1}">
              <a14:hiddenFill xmlns:a14="http://schemas.microsoft.com/office/drawing/2010/main">
                <a:solidFill>
                  <a:srgbClr val="FFFFFF"/>
                </a:solidFill>
              </a14:hiddenFill>
            </a:ext>
          </a:extLst>
        </p:spPr>
      </p:pic>
      <p:sp>
        <p:nvSpPr>
          <p:cNvPr id="10249" name="Text Box 9"/>
          <p:cNvSpPr txBox="1">
            <a:spLocks noChangeArrowheads="1"/>
          </p:cNvSpPr>
          <p:nvPr/>
        </p:nvSpPr>
        <p:spPr bwMode="auto">
          <a:xfrm>
            <a:off x="611561" y="888578"/>
            <a:ext cx="5400600" cy="4253216"/>
          </a:xfrm>
          <a:prstGeom prst="rect">
            <a:avLst/>
          </a:prstGeom>
          <a:solidFill>
            <a:srgbClr val="77A7ED">
              <a:alpha val="16000"/>
            </a:srgbClr>
          </a:solidFill>
          <a:ln w="9525">
            <a:solidFill>
              <a:schemeClr val="accent1">
                <a:lumMod val="20000"/>
                <a:lumOff val="80000"/>
              </a:schemeClr>
            </a:solidFill>
            <a:miter lim="800000"/>
            <a:headEnd/>
            <a:tailEnd/>
          </a:ln>
          <a:effectLst/>
        </p:spPr>
        <p:txBody>
          <a:bodyPr wrap="square">
            <a:spAutoFit/>
          </a:bodyPr>
          <a:lstStyle/>
          <a:p>
            <a:pPr defTabSz="449263">
              <a:lnSpc>
                <a:spcPct val="93000"/>
              </a:lnSpc>
              <a:spcBef>
                <a:spcPct val="50000"/>
              </a:spcBef>
              <a:buClr>
                <a:srgbClr val="000000"/>
              </a:buClr>
              <a:buSzPct val="100000"/>
              <a:buFont typeface="Arial" charset="0"/>
              <a:buNone/>
              <a:defRPr/>
            </a:pPr>
            <a:r>
              <a:rPr lang="sv-SE" dirty="0">
                <a:solidFill>
                  <a:srgbClr val="000000"/>
                </a:solidFill>
                <a:latin typeface="Calibri" pitchFamily="34" charset="0"/>
                <a:cs typeface="Lucida Sans Unicode" pitchFamily="34" charset="0"/>
              </a:rPr>
              <a:t>Svastikan är en av mänsklighetens äldsta och över hela världen förekommande symbol. Den har tolkats som en bild av den roterande solen, livshjulet som snurra, en stiliserad människogestalt osv. För de kristna var svastikan symbol för Kristus och de fyra evangelisterna. </a:t>
            </a:r>
          </a:p>
          <a:p>
            <a:pPr defTabSz="449263">
              <a:lnSpc>
                <a:spcPct val="93000"/>
              </a:lnSpc>
              <a:spcBef>
                <a:spcPct val="50000"/>
              </a:spcBef>
              <a:buClr>
                <a:srgbClr val="000000"/>
              </a:buClr>
              <a:buSzPct val="100000"/>
              <a:buFont typeface="Arial" charset="0"/>
              <a:buNone/>
              <a:defRPr/>
            </a:pPr>
            <a:r>
              <a:rPr lang="sv-SE" dirty="0">
                <a:solidFill>
                  <a:srgbClr val="000000"/>
                </a:solidFill>
                <a:latin typeface="Calibri" pitchFamily="34" charset="0"/>
                <a:cs typeface="Lucida Sans Unicode" pitchFamily="34" charset="0"/>
              </a:rPr>
              <a:t>Inom hinduismen representerar svastikan den högste guden och fyra andra gudar. Svastikan står också för liv, rörelse, lycka och tur. </a:t>
            </a:r>
          </a:p>
          <a:p>
            <a:pPr defTabSz="449263">
              <a:lnSpc>
                <a:spcPct val="93000"/>
              </a:lnSpc>
              <a:spcBef>
                <a:spcPct val="50000"/>
              </a:spcBef>
              <a:buClr>
                <a:srgbClr val="000000"/>
              </a:buClr>
              <a:buSzPct val="100000"/>
              <a:buFont typeface="Arial" charset="0"/>
              <a:buNone/>
              <a:defRPr/>
            </a:pPr>
            <a:r>
              <a:rPr lang="sv-SE" dirty="0">
                <a:solidFill>
                  <a:srgbClr val="000000"/>
                </a:solidFill>
                <a:latin typeface="Calibri" pitchFamily="34" charset="0"/>
                <a:cs typeface="Lucida Sans Unicode" pitchFamily="34" charset="0"/>
              </a:rPr>
              <a:t>Svastikan, hakkorset, blev ett missbrukat tecken då det av Hitler valdes som symbol för nazistpartiet i ”Tredje riket”. Idag uppfattas hakkorset som ett tecken för fascism, rasism och antidemokratiska ideologier. </a:t>
            </a:r>
          </a:p>
          <a:p>
            <a:pPr defTabSz="449263">
              <a:lnSpc>
                <a:spcPct val="93000"/>
              </a:lnSpc>
              <a:spcBef>
                <a:spcPct val="50000"/>
              </a:spcBef>
              <a:buClr>
                <a:srgbClr val="000000"/>
              </a:buClr>
              <a:buSzPct val="100000"/>
              <a:buFont typeface="Arial" charset="0"/>
              <a:buNone/>
              <a:defRPr/>
            </a:pPr>
            <a:r>
              <a:rPr lang="sv-SE" dirty="0">
                <a:solidFill>
                  <a:srgbClr val="000000"/>
                </a:solidFill>
                <a:latin typeface="Calibri" pitchFamily="34" charset="0"/>
                <a:cs typeface="Lucida Sans Unicode" pitchFamily="34" charset="0"/>
              </a:rPr>
              <a:t>Hur skiljer sig svastikan från ”hakkorset”? </a:t>
            </a:r>
          </a:p>
          <a:p>
            <a:pPr defTabSz="449263">
              <a:lnSpc>
                <a:spcPct val="93000"/>
              </a:lnSpc>
              <a:spcBef>
                <a:spcPct val="50000"/>
              </a:spcBef>
              <a:buClr>
                <a:srgbClr val="000000"/>
              </a:buClr>
              <a:buSzPct val="100000"/>
              <a:buFont typeface="Arial" charset="0"/>
              <a:buNone/>
              <a:defRPr/>
            </a:pPr>
            <a:endParaRPr lang="sv-SE" dirty="0">
              <a:solidFill>
                <a:srgbClr val="000000"/>
              </a:solidFill>
              <a:latin typeface="Calibri" pitchFamily="34" charset="0"/>
              <a:cs typeface="Lucida Sans Unicode" pitchFamily="34" charset="0"/>
            </a:endParaRPr>
          </a:p>
        </p:txBody>
      </p:sp>
      <p:sp>
        <p:nvSpPr>
          <p:cNvPr id="12297" name="Platshållare för datum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dirty="0">
              <a:solidFill>
                <a:srgbClr val="000000"/>
              </a:solidFill>
            </a:endParaRPr>
          </a:p>
        </p:txBody>
      </p:sp>
      <p:sp>
        <p:nvSpPr>
          <p:cNvPr id="12298" name="Platshållare för bildnumm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en-GB" dirty="0">
              <a:solidFill>
                <a:srgbClr val="000000"/>
              </a:solidFill>
            </a:endParaRPr>
          </a:p>
        </p:txBody>
      </p:sp>
      <p:sp>
        <p:nvSpPr>
          <p:cNvPr id="12299" name="Platshållare för sidfot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dirty="0">
              <a:solidFill>
                <a:srgbClr val="000000"/>
              </a:solidFill>
            </a:endParaRPr>
          </a:p>
        </p:txBody>
      </p:sp>
    </p:spTree>
  </p:cSld>
  <p:clrMapOvr>
    <a:masterClrMapping/>
  </p:clrMapOvr>
  <p:transition spd="slow">
    <p:pull/>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95"/>
                                        </p:tgtEl>
                                        <p:attrNameLst>
                                          <p:attrName>style.visibility</p:attrName>
                                        </p:attrNameLst>
                                      </p:cBhvr>
                                      <p:to>
                                        <p:strVal val="visible"/>
                                      </p:to>
                                    </p:set>
                                    <p:animEffect transition="in" filter="fade">
                                      <p:cBhvr>
                                        <p:cTn id="3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7200" y="85725"/>
            <a:ext cx="8229600" cy="869950"/>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t>.</a:t>
            </a:r>
            <a:br>
              <a:rPr lang="en-GB" sz="1800" b="1" dirty="0"/>
            </a:br>
            <a:r>
              <a:rPr lang="en-GB" sz="1800" b="1" dirty="0" err="1"/>
              <a:t>Hinduismen</a:t>
            </a:r>
            <a:r>
              <a:rPr lang="en-GB" sz="1800" b="1" dirty="0"/>
              <a:t> </a:t>
            </a:r>
            <a:r>
              <a:rPr lang="en-GB" sz="1800" b="1" dirty="0" err="1"/>
              <a:t>är</a:t>
            </a:r>
            <a:r>
              <a:rPr lang="en-GB" sz="1800" b="1" dirty="0"/>
              <a:t> </a:t>
            </a:r>
            <a:r>
              <a:rPr lang="en-GB" sz="1800" b="1" dirty="0" err="1"/>
              <a:t>en</a:t>
            </a:r>
            <a:r>
              <a:rPr lang="en-GB" sz="1800" b="1" dirty="0"/>
              <a:t> </a:t>
            </a:r>
            <a:r>
              <a:rPr lang="en-GB" sz="1800" b="1" dirty="0" err="1"/>
              <a:t>blandning</a:t>
            </a:r>
            <a:r>
              <a:rPr lang="en-GB" sz="1800" b="1" dirty="0"/>
              <a:t> </a:t>
            </a:r>
            <a:r>
              <a:rPr lang="en-GB" sz="1800" b="1" dirty="0" err="1"/>
              <a:t>mellan</a:t>
            </a:r>
            <a:r>
              <a:rPr lang="en-GB" sz="1800" b="1" dirty="0"/>
              <a:t> den </a:t>
            </a:r>
            <a:r>
              <a:rPr lang="en-GB" sz="1800" b="1" dirty="0" err="1"/>
              <a:t>gamla</a:t>
            </a:r>
            <a:r>
              <a:rPr lang="en-GB" sz="1800" b="1" dirty="0"/>
              <a:t> </a:t>
            </a:r>
            <a:r>
              <a:rPr lang="en-GB" sz="1800" b="1" dirty="0" err="1"/>
              <a:t>Induskulturen</a:t>
            </a:r>
            <a:r>
              <a:rPr lang="en-GB" sz="1800" b="1" dirty="0"/>
              <a:t> </a:t>
            </a:r>
            <a:r>
              <a:rPr lang="en-GB" sz="1800" b="1" dirty="0" err="1"/>
              <a:t>och</a:t>
            </a:r>
            <a:r>
              <a:rPr lang="en-GB" sz="1800" b="1" dirty="0"/>
              <a:t> </a:t>
            </a:r>
            <a:r>
              <a:rPr lang="en-GB" sz="1800" b="1" dirty="0" err="1"/>
              <a:t>påverkan</a:t>
            </a:r>
            <a:r>
              <a:rPr lang="en-GB" sz="1800" b="1" dirty="0"/>
              <a:t> </a:t>
            </a:r>
            <a:r>
              <a:rPr lang="en-GB" sz="1800" b="1" dirty="0" err="1"/>
              <a:t>av</a:t>
            </a:r>
            <a:r>
              <a:rPr lang="en-GB" sz="1800" b="1" dirty="0"/>
              <a:t> de </a:t>
            </a:r>
            <a:r>
              <a:rPr lang="en-GB" sz="1800" b="1" dirty="0" err="1"/>
              <a:t>invandrande</a:t>
            </a:r>
            <a:r>
              <a:rPr lang="en-GB" sz="1800" b="1" dirty="0"/>
              <a:t> </a:t>
            </a:r>
            <a:r>
              <a:rPr lang="en-GB" sz="1800" b="1" dirty="0" err="1"/>
              <a:t>arierna</a:t>
            </a:r>
            <a:r>
              <a:rPr lang="en-GB" sz="1800" b="1" dirty="0"/>
              <a:t>. Denna </a:t>
            </a:r>
            <a:r>
              <a:rPr lang="en-GB" sz="1800" b="1" dirty="0" err="1"/>
              <a:t>invandring</a:t>
            </a:r>
            <a:r>
              <a:rPr lang="en-GB" sz="1800" b="1" dirty="0"/>
              <a:t> var </a:t>
            </a:r>
            <a:r>
              <a:rPr lang="en-GB" sz="1800" b="1" dirty="0" err="1"/>
              <a:t>mellan</a:t>
            </a:r>
            <a:r>
              <a:rPr lang="en-GB" sz="1800" b="1" dirty="0"/>
              <a:t> ca 2000 fkr-1500 </a:t>
            </a:r>
            <a:r>
              <a:rPr lang="en-GB" sz="1800" b="1" dirty="0" err="1"/>
              <a:t>fkr</a:t>
            </a:r>
            <a:r>
              <a:rPr lang="en-GB" sz="1800" b="1"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7800"/>
            <a:ext cx="8893175" cy="444817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6238875" y="3287713"/>
            <a:ext cx="1687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spcBef>
                <a:spcPts val="1000"/>
              </a:spcBef>
              <a:buClr>
                <a:srgbClr val="000000"/>
              </a:buClr>
              <a:buSzPct val="100000"/>
              <a:buFont typeface="Arial" charset="0"/>
              <a:buNone/>
            </a:pPr>
            <a:r>
              <a:rPr lang="en-GB" sz="1600" b="1">
                <a:solidFill>
                  <a:srgbClr val="000000"/>
                </a:solidFill>
              </a:rPr>
              <a:t>Arier</a:t>
            </a:r>
          </a:p>
        </p:txBody>
      </p:sp>
      <p:sp>
        <p:nvSpPr>
          <p:cNvPr id="3076" name="Text Box 4"/>
          <p:cNvSpPr txBox="1">
            <a:spLocks noChangeArrowheads="1"/>
          </p:cNvSpPr>
          <p:nvPr/>
        </p:nvSpPr>
        <p:spPr bwMode="auto">
          <a:xfrm>
            <a:off x="5364163" y="3716338"/>
            <a:ext cx="15906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spcBef>
                <a:spcPts val="1000"/>
              </a:spcBef>
              <a:buClr>
                <a:srgbClr val="000000"/>
              </a:buClr>
              <a:buSzPct val="100000"/>
              <a:buFont typeface="Arial" charset="0"/>
              <a:buNone/>
            </a:pPr>
            <a:r>
              <a:rPr lang="en-GB" sz="1600" b="1">
                <a:solidFill>
                  <a:srgbClr val="000000"/>
                </a:solidFill>
              </a:rPr>
              <a:t>Induskulturen</a:t>
            </a:r>
          </a:p>
        </p:txBody>
      </p:sp>
      <p:sp>
        <p:nvSpPr>
          <p:cNvPr id="3077" name="Freeform 5"/>
          <p:cNvSpPr>
            <a:spLocks/>
          </p:cNvSpPr>
          <p:nvPr/>
        </p:nvSpPr>
        <p:spPr bwMode="auto">
          <a:xfrm>
            <a:off x="5934075" y="3978275"/>
            <a:ext cx="654050" cy="171450"/>
          </a:xfrm>
          <a:custGeom>
            <a:avLst/>
            <a:gdLst>
              <a:gd name="T0" fmla="*/ 0 w 1817"/>
              <a:gd name="T1" fmla="*/ 0 h 477"/>
              <a:gd name="T2" fmla="*/ 2147483647 w 1817"/>
              <a:gd name="T3" fmla="*/ 2147483647 h 477"/>
              <a:gd name="T4" fmla="*/ 0 60000 65536"/>
              <a:gd name="T5" fmla="*/ 0 60000 65536"/>
              <a:gd name="T6" fmla="*/ 0 w 1817"/>
              <a:gd name="T7" fmla="*/ 0 h 477"/>
              <a:gd name="T8" fmla="*/ 1817 w 1817"/>
              <a:gd name="T9" fmla="*/ 477 h 477"/>
            </a:gdLst>
            <a:ahLst/>
            <a:cxnLst>
              <a:cxn ang="T4">
                <a:pos x="T0" y="T1"/>
              </a:cxn>
              <a:cxn ang="T5">
                <a:pos x="T2" y="T3"/>
              </a:cxn>
            </a:cxnLst>
            <a:rect l="T6" t="T7" r="T8" b="T9"/>
            <a:pathLst>
              <a:path w="1817" h="477">
                <a:moveTo>
                  <a:pt x="0" y="0"/>
                </a:moveTo>
                <a:lnTo>
                  <a:pt x="1816" y="476"/>
                </a:lnTo>
              </a:path>
            </a:pathLst>
          </a:custGeom>
          <a:noFill/>
          <a:ln w="47520">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2" name="textruta 1">
            <a:extLst>
              <a:ext uri="{FF2B5EF4-FFF2-40B4-BE49-F238E27FC236}">
                <a16:creationId xmlns:a16="http://schemas.microsoft.com/office/drawing/2014/main" id="{E48F671C-57FC-4B40-A71F-0F037B1EC58C}"/>
              </a:ext>
            </a:extLst>
          </p:cNvPr>
          <p:cNvSpPr txBox="1"/>
          <p:nvPr/>
        </p:nvSpPr>
        <p:spPr>
          <a:xfrm>
            <a:off x="323528" y="4149725"/>
            <a:ext cx="3312368" cy="923330"/>
          </a:xfrm>
          <a:prstGeom prst="rect">
            <a:avLst/>
          </a:prstGeom>
          <a:noFill/>
        </p:spPr>
        <p:txBody>
          <a:bodyPr wrap="square" rtlCol="0">
            <a:spAutoFit/>
          </a:bodyPr>
          <a:lstStyle/>
          <a:p>
            <a:r>
              <a:rPr lang="sv-SE" dirty="0"/>
              <a:t>Arierna spred hinduismen till Indien. Och tyvärr också indelningen i olika kast.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100000">
                                          <p:val>
                                            <p:strVal val="0"/>
                                          </p:val>
                                        </p:tav>
                                        <p:tav tm="100000">
                                          <p:val>
                                            <p:strVal val="#ppt_w"/>
                                          </p:val>
                                        </p:tav>
                                      </p:tavLst>
                                    </p:anim>
                                    <p:anim calcmode="lin" valueType="num">
                                      <p:cBhvr>
                                        <p:cTn id="13" dur="1000" fill="hold"/>
                                        <p:tgtEl>
                                          <p:spTgt spid="3075"/>
                                        </p:tgtEl>
                                        <p:attrNameLst>
                                          <p:attrName>ppt_h</p:attrName>
                                        </p:attrNameLst>
                                      </p:cBhvr>
                                      <p:tavLst>
                                        <p:tav tm="100000">
                                          <p:val>
                                            <p:strVal val="0"/>
                                          </p:val>
                                        </p:tav>
                                        <p:tav tm="100000">
                                          <p:val>
                                            <p:strVal val="#ppt_h"/>
                                          </p:val>
                                        </p:tav>
                                      </p:tavLst>
                                    </p:anim>
                                    <p:anim calcmode="lin" valueType="num">
                                      <p:cBhvr>
                                        <p:cTn id="14" dur="1000" fill="hold"/>
                                        <p:tgtEl>
                                          <p:spTgt spid="3075"/>
                                        </p:tgtEl>
                                        <p:attrNameLst>
                                          <p:attrName>ppt_x</p:attrName>
                                        </p:attrNameLst>
                                      </p:cBhvr>
                                      <p:tavLst>
                                        <p:tav tm="0" fmla="#ppt_x+(cos(-2*pi*(1-$))*-#ppt_x-sin(-2*pi*(1-$))*(1-#ppt_y))*(1-$)">
                                          <p:val>
                                            <p:strVal val="0"/>
                                          </p:val>
                                        </p:tav>
                                        <p:tav tm="100000">
                                          <p:val>
                                            <p:strVal val="1"/>
                                          </p:val>
                                        </p:tav>
                                      </p:tavLst>
                                    </p:anim>
                                    <p:anim calcmode="lin" valueType="num">
                                      <p:cBhvr>
                                        <p:cTn id="15" dur="1000" fill="hold"/>
                                        <p:tgtEl>
                                          <p:spTgt spid="3075"/>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p:cTn id="20" dur="500" fill="hold"/>
                                        <p:tgtEl>
                                          <p:spTgt spid="3076"/>
                                        </p:tgtEl>
                                        <p:attrNameLst>
                                          <p:attrName>ppt_w</p:attrName>
                                        </p:attrNameLst>
                                      </p:cBhvr>
                                      <p:tavLst>
                                        <p:tav tm="100000">
                                          <p:val>
                                            <p:strVal val="0"/>
                                          </p:val>
                                        </p:tav>
                                        <p:tav tm="100000">
                                          <p:val>
                                            <p:strVal val="#ppt_w"/>
                                          </p:val>
                                        </p:tav>
                                      </p:tavLst>
                                    </p:anim>
                                    <p:anim calcmode="lin" valueType="num">
                                      <p:cBhvr>
                                        <p:cTn id="21" dur="500" fill="hold"/>
                                        <p:tgtEl>
                                          <p:spTgt spid="3076"/>
                                        </p:tgtEl>
                                        <p:attrNameLst>
                                          <p:attrName>ppt_h</p:attrName>
                                        </p:attrNameLst>
                                      </p:cBhvr>
                                      <p:tavLst>
                                        <p:tav tm="100000">
                                          <p:val>
                                            <p:strVal val="0"/>
                                          </p:val>
                                        </p:tav>
                                        <p:tav tm="100000">
                                          <p:val>
                                            <p:strVal val="#ppt_h"/>
                                          </p:val>
                                        </p:tav>
                                      </p:tavLst>
                                    </p:anim>
                                    <p:animEffect transition="in" filter="fade">
                                      <p:cBhvr>
                                        <p:cTn id="22" dur="500"/>
                                        <p:tgtEl>
                                          <p:spTgt spid="3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p:cTn id="27" dur="1000" fill="hold"/>
                                        <p:tgtEl>
                                          <p:spTgt spid="3077"/>
                                        </p:tgtEl>
                                        <p:attrNameLst>
                                          <p:attrName>ppt_x</p:attrName>
                                        </p:attrNameLst>
                                      </p:cBhvr>
                                      <p:tavLst>
                                        <p:tav tm="100000">
                                          <p:val>
                                            <p:strVal val="0-#ppt_w/2"/>
                                          </p:val>
                                        </p:tav>
                                        <p:tav tm="100000">
                                          <p:val>
                                            <p:strVal val="#ppt_x"/>
                                          </p:val>
                                        </p:tav>
                                      </p:tavLst>
                                    </p:anim>
                                    <p:anim calcmode="lin" valueType="num">
                                      <p:cBhvr>
                                        <p:cTn id="28" dur="1000" fill="hold"/>
                                        <p:tgtEl>
                                          <p:spTgt spid="3077"/>
                                        </p:tgtEl>
                                        <p:attrNameLst>
                                          <p:attrName>ppt_y</p:attrName>
                                        </p:attrNameLst>
                                      </p:cBhvr>
                                      <p:tavLst>
                                        <p:tav tm="10000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Oval 1"/>
          <p:cNvSpPr>
            <a:spLocks noChangeArrowheads="1"/>
          </p:cNvSpPr>
          <p:nvPr/>
        </p:nvSpPr>
        <p:spPr bwMode="auto">
          <a:xfrm>
            <a:off x="1835150" y="2565400"/>
            <a:ext cx="3024188" cy="3024188"/>
          </a:xfrm>
          <a:prstGeom prst="ellipse">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lnSpc>
                <a:spcPct val="93000"/>
              </a:lnSpc>
              <a:buClr>
                <a:srgbClr val="000000"/>
              </a:buClr>
              <a:buSzPct val="100000"/>
              <a:buFont typeface="Arial" charset="0"/>
              <a:buNone/>
            </a:pPr>
            <a:endParaRPr lang="sv-SE">
              <a:solidFill>
                <a:srgbClr val="FFFFFF"/>
              </a:solidFill>
              <a:latin typeface="Calibri" pitchFamily="34" charset="0"/>
              <a:cs typeface="Lucida Sans Unicode" pitchFamily="34" charset="0"/>
            </a:endParaRPr>
          </a:p>
        </p:txBody>
      </p:sp>
      <p:sp>
        <p:nvSpPr>
          <p:cNvPr id="4098" name="AutoShape 2"/>
          <p:cNvSpPr>
            <a:spLocks noChangeArrowheads="1"/>
          </p:cNvSpPr>
          <p:nvPr/>
        </p:nvSpPr>
        <p:spPr bwMode="auto">
          <a:xfrm rot="6600000">
            <a:off x="3924300" y="5159375"/>
            <a:ext cx="434975" cy="4349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65 w 21600"/>
              <a:gd name="T25" fmla="*/ 12440 h 21600"/>
              <a:gd name="T26" fmla="*/ 18500 w 21600"/>
              <a:gd name="T27" fmla="*/ 185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70" y="0"/>
                </a:moveTo>
                <a:lnTo>
                  <a:pt x="9340" y="6200"/>
                </a:lnTo>
                <a:lnTo>
                  <a:pt x="12440" y="6200"/>
                </a:lnTo>
                <a:lnTo>
                  <a:pt x="12440" y="12440"/>
                </a:lnTo>
                <a:lnTo>
                  <a:pt x="6200" y="12440"/>
                </a:lnTo>
                <a:lnTo>
                  <a:pt x="6200" y="9340"/>
                </a:lnTo>
                <a:lnTo>
                  <a:pt x="0" y="15470"/>
                </a:lnTo>
                <a:lnTo>
                  <a:pt x="6200" y="21600"/>
                </a:lnTo>
                <a:lnTo>
                  <a:pt x="6200" y="18500"/>
                </a:lnTo>
                <a:lnTo>
                  <a:pt x="18500" y="18500"/>
                </a:lnTo>
                <a:lnTo>
                  <a:pt x="18500" y="6200"/>
                </a:lnTo>
                <a:lnTo>
                  <a:pt x="21600" y="6200"/>
                </a:lnTo>
                <a:lnTo>
                  <a:pt x="15470" y="0"/>
                </a:lnTo>
                <a:close/>
              </a:path>
            </a:pathLst>
          </a:cu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endParaRPr lang="sv-SE">
              <a:solidFill>
                <a:srgbClr val="FFFFFF"/>
              </a:solidFill>
              <a:cs typeface="Lucida Sans Unicode" pitchFamily="34" charset="0"/>
            </a:endParaRPr>
          </a:p>
        </p:txBody>
      </p:sp>
      <p:sp>
        <p:nvSpPr>
          <p:cNvPr id="4099" name="AutoShape 3"/>
          <p:cNvSpPr>
            <a:spLocks noChangeArrowheads="1"/>
          </p:cNvSpPr>
          <p:nvPr/>
        </p:nvSpPr>
        <p:spPr bwMode="auto">
          <a:xfrm rot="-4740000">
            <a:off x="2124075" y="2711450"/>
            <a:ext cx="434975" cy="4349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65 w 21600"/>
              <a:gd name="T25" fmla="*/ 12440 h 21600"/>
              <a:gd name="T26" fmla="*/ 18500 w 21600"/>
              <a:gd name="T27" fmla="*/ 185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70" y="0"/>
                </a:moveTo>
                <a:lnTo>
                  <a:pt x="9340" y="6200"/>
                </a:lnTo>
                <a:lnTo>
                  <a:pt x="12440" y="6200"/>
                </a:lnTo>
                <a:lnTo>
                  <a:pt x="12440" y="12440"/>
                </a:lnTo>
                <a:lnTo>
                  <a:pt x="6200" y="12440"/>
                </a:lnTo>
                <a:lnTo>
                  <a:pt x="6200" y="9340"/>
                </a:lnTo>
                <a:lnTo>
                  <a:pt x="0" y="15470"/>
                </a:lnTo>
                <a:lnTo>
                  <a:pt x="6200" y="21600"/>
                </a:lnTo>
                <a:lnTo>
                  <a:pt x="6200" y="18500"/>
                </a:lnTo>
                <a:lnTo>
                  <a:pt x="18500" y="18500"/>
                </a:lnTo>
                <a:lnTo>
                  <a:pt x="18500" y="6200"/>
                </a:lnTo>
                <a:lnTo>
                  <a:pt x="21600" y="6200"/>
                </a:lnTo>
                <a:lnTo>
                  <a:pt x="15470" y="0"/>
                </a:lnTo>
                <a:close/>
              </a:path>
            </a:pathLst>
          </a:cu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endParaRPr lang="sv-SE">
              <a:solidFill>
                <a:srgbClr val="FFFFFF"/>
              </a:solidFill>
              <a:cs typeface="Lucida Sans Unicode" pitchFamily="34" charset="0"/>
            </a:endParaRPr>
          </a:p>
        </p:txBody>
      </p:sp>
      <p:sp>
        <p:nvSpPr>
          <p:cNvPr id="4100" name="AutoShape 4"/>
          <p:cNvSpPr>
            <a:spLocks noChangeArrowheads="1"/>
          </p:cNvSpPr>
          <p:nvPr/>
        </p:nvSpPr>
        <p:spPr bwMode="auto">
          <a:xfrm rot="900000">
            <a:off x="4141788" y="2709863"/>
            <a:ext cx="434975" cy="4349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65 w 21600"/>
              <a:gd name="T25" fmla="*/ 12440 h 21600"/>
              <a:gd name="T26" fmla="*/ 18500 w 21600"/>
              <a:gd name="T27" fmla="*/ 185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70" y="0"/>
                </a:moveTo>
                <a:lnTo>
                  <a:pt x="9340" y="6200"/>
                </a:lnTo>
                <a:lnTo>
                  <a:pt x="12440" y="6200"/>
                </a:lnTo>
                <a:lnTo>
                  <a:pt x="12440" y="12440"/>
                </a:lnTo>
                <a:lnTo>
                  <a:pt x="6200" y="12440"/>
                </a:lnTo>
                <a:lnTo>
                  <a:pt x="6200" y="9340"/>
                </a:lnTo>
                <a:lnTo>
                  <a:pt x="0" y="15470"/>
                </a:lnTo>
                <a:lnTo>
                  <a:pt x="6200" y="21600"/>
                </a:lnTo>
                <a:lnTo>
                  <a:pt x="6200" y="18500"/>
                </a:lnTo>
                <a:lnTo>
                  <a:pt x="18500" y="18500"/>
                </a:lnTo>
                <a:lnTo>
                  <a:pt x="18500" y="6200"/>
                </a:lnTo>
                <a:lnTo>
                  <a:pt x="21600" y="6200"/>
                </a:lnTo>
                <a:lnTo>
                  <a:pt x="15470" y="0"/>
                </a:lnTo>
                <a:close/>
              </a:path>
            </a:pathLst>
          </a:cu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endParaRPr lang="sv-SE">
              <a:solidFill>
                <a:srgbClr val="FFFFFF"/>
              </a:solidFill>
              <a:cs typeface="Lucida Sans Unicode" pitchFamily="34" charset="0"/>
            </a:endParaRPr>
          </a:p>
        </p:txBody>
      </p:sp>
      <p:sp>
        <p:nvSpPr>
          <p:cNvPr id="4101" name="AutoShape 5"/>
          <p:cNvSpPr>
            <a:spLocks noChangeArrowheads="1"/>
          </p:cNvSpPr>
          <p:nvPr/>
        </p:nvSpPr>
        <p:spPr bwMode="auto">
          <a:xfrm rot="9780000">
            <a:off x="2124075" y="4872038"/>
            <a:ext cx="434975" cy="4349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65 w 21600"/>
              <a:gd name="T25" fmla="*/ 12440 h 21600"/>
              <a:gd name="T26" fmla="*/ 18500 w 21600"/>
              <a:gd name="T27" fmla="*/ 185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70" y="0"/>
                </a:moveTo>
                <a:lnTo>
                  <a:pt x="9340" y="6200"/>
                </a:lnTo>
                <a:lnTo>
                  <a:pt x="12440" y="6200"/>
                </a:lnTo>
                <a:lnTo>
                  <a:pt x="12440" y="12440"/>
                </a:lnTo>
                <a:lnTo>
                  <a:pt x="6200" y="12440"/>
                </a:lnTo>
                <a:lnTo>
                  <a:pt x="6200" y="9340"/>
                </a:lnTo>
                <a:lnTo>
                  <a:pt x="0" y="15470"/>
                </a:lnTo>
                <a:lnTo>
                  <a:pt x="6200" y="21600"/>
                </a:lnTo>
                <a:lnTo>
                  <a:pt x="6200" y="18500"/>
                </a:lnTo>
                <a:lnTo>
                  <a:pt x="18500" y="18500"/>
                </a:lnTo>
                <a:lnTo>
                  <a:pt x="18500" y="6200"/>
                </a:lnTo>
                <a:lnTo>
                  <a:pt x="21600" y="6200"/>
                </a:lnTo>
                <a:lnTo>
                  <a:pt x="15470" y="0"/>
                </a:lnTo>
                <a:close/>
              </a:path>
            </a:pathLst>
          </a:cu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endParaRPr lang="sv-SE">
              <a:solidFill>
                <a:srgbClr val="FFFFFF"/>
              </a:solidFill>
              <a:cs typeface="Lucida Sans Unicode" pitchFamily="34" charset="0"/>
            </a:endParaRPr>
          </a:p>
        </p:txBody>
      </p:sp>
      <p:sp>
        <p:nvSpPr>
          <p:cNvPr id="4102" name="AutoShape 6"/>
          <p:cNvSpPr>
            <a:spLocks noChangeArrowheads="1"/>
          </p:cNvSpPr>
          <p:nvPr/>
        </p:nvSpPr>
        <p:spPr bwMode="auto">
          <a:xfrm rot="3960000">
            <a:off x="4645025" y="4078288"/>
            <a:ext cx="434975" cy="4349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65 w 21600"/>
              <a:gd name="T25" fmla="*/ 12440 h 21600"/>
              <a:gd name="T26" fmla="*/ 18500 w 21600"/>
              <a:gd name="T27" fmla="*/ 185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70" y="0"/>
                </a:moveTo>
                <a:lnTo>
                  <a:pt x="9340" y="6200"/>
                </a:lnTo>
                <a:lnTo>
                  <a:pt x="12440" y="6200"/>
                </a:lnTo>
                <a:lnTo>
                  <a:pt x="12440" y="12440"/>
                </a:lnTo>
                <a:lnTo>
                  <a:pt x="6200" y="12440"/>
                </a:lnTo>
                <a:lnTo>
                  <a:pt x="6200" y="9340"/>
                </a:lnTo>
                <a:lnTo>
                  <a:pt x="0" y="15470"/>
                </a:lnTo>
                <a:lnTo>
                  <a:pt x="6200" y="21600"/>
                </a:lnTo>
                <a:lnTo>
                  <a:pt x="6200" y="18500"/>
                </a:lnTo>
                <a:lnTo>
                  <a:pt x="18500" y="18500"/>
                </a:lnTo>
                <a:lnTo>
                  <a:pt x="18500" y="6200"/>
                </a:lnTo>
                <a:lnTo>
                  <a:pt x="21600" y="6200"/>
                </a:lnTo>
                <a:lnTo>
                  <a:pt x="15470" y="0"/>
                </a:lnTo>
                <a:close/>
              </a:path>
            </a:pathLst>
          </a:cu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endParaRPr lang="sv-SE">
              <a:solidFill>
                <a:srgbClr val="FFFFFF"/>
              </a:solidFill>
              <a:cs typeface="Lucida Sans Unicode" pitchFamily="34" charset="0"/>
            </a:endParaRPr>
          </a:p>
        </p:txBody>
      </p:sp>
      <p:sp>
        <p:nvSpPr>
          <p:cNvPr id="4103" name="AutoShape 7"/>
          <p:cNvSpPr>
            <a:spLocks/>
          </p:cNvSpPr>
          <p:nvPr/>
        </p:nvSpPr>
        <p:spPr bwMode="auto">
          <a:xfrm>
            <a:off x="5580063" y="2781299"/>
            <a:ext cx="3313112" cy="850347"/>
          </a:xfrm>
          <a:prstGeom prst="accentCallout2">
            <a:avLst>
              <a:gd name="adj1" fmla="val 0"/>
              <a:gd name="adj2" fmla="val -2301"/>
              <a:gd name="adj3" fmla="val 0"/>
              <a:gd name="adj4" fmla="val -2301"/>
              <a:gd name="adj5" fmla="val 126565"/>
              <a:gd name="adj6" fmla="val -24773"/>
            </a:avLst>
          </a:prstGeom>
          <a:noFill/>
          <a:ln w="126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algn="ct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Calibri" pitchFamily="34" charset="0"/>
                <a:cs typeface="Lucida Sans Unicode" pitchFamily="34" charset="0"/>
              </a:rPr>
              <a:t>– </a:t>
            </a:r>
            <a:r>
              <a:rPr lang="en-GB" sz="1600" b="1" dirty="0">
                <a:solidFill>
                  <a:srgbClr val="000000"/>
                </a:solidFill>
                <a:latin typeface="Calibri" pitchFamily="34" charset="0"/>
                <a:cs typeface="Lucida Sans Unicode" pitchFamily="34" charset="0"/>
              </a:rPr>
              <a:t>det </a:t>
            </a:r>
            <a:r>
              <a:rPr lang="en-GB" sz="1600" b="1" dirty="0" err="1">
                <a:solidFill>
                  <a:srgbClr val="000000"/>
                </a:solidFill>
                <a:latin typeface="Calibri" pitchFamily="34" charset="0"/>
                <a:cs typeface="Lucida Sans Unicode" pitchFamily="34" charset="0"/>
              </a:rPr>
              <a:t>eviga</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kretsloppet</a:t>
            </a:r>
            <a:r>
              <a:rPr lang="en-GB" sz="1600" b="1" dirty="0">
                <a:solidFill>
                  <a:srgbClr val="000000"/>
                </a:solidFill>
                <a:latin typeface="Calibri" pitchFamily="34" charset="0"/>
                <a:cs typeface="Lucida Sans Unicode" pitchFamily="34" charset="0"/>
              </a:rPr>
              <a:t> </a:t>
            </a:r>
            <a:r>
              <a:rPr lang="en-GB" sz="1600" dirty="0" err="1">
                <a:solidFill>
                  <a:srgbClr val="000000"/>
                </a:solidFill>
                <a:latin typeface="Calibri" pitchFamily="34" charset="0"/>
                <a:cs typeface="Lucida Sans Unicode" pitchFamily="34" charset="0"/>
              </a:rPr>
              <a:t>av</a:t>
            </a:r>
            <a:r>
              <a:rPr lang="en-GB" sz="1600" dirty="0">
                <a:solidFill>
                  <a:srgbClr val="000000"/>
                </a:solidFill>
                <a:latin typeface="Calibri" pitchFamily="34" charset="0"/>
                <a:cs typeface="Lucida Sans Unicode" pitchFamily="34" charset="0"/>
              </a:rPr>
              <a:t>  </a:t>
            </a:r>
            <a:r>
              <a:rPr lang="en-GB" sz="1600" dirty="0" err="1">
                <a:solidFill>
                  <a:srgbClr val="000000"/>
                </a:solidFill>
                <a:latin typeface="Calibri" pitchFamily="34" charset="0"/>
                <a:cs typeface="Lucida Sans Unicode" pitchFamily="34" charset="0"/>
              </a:rPr>
              <a:t>återfödelser</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Reinkarnation</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är</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att</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återfödas</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på</a:t>
            </a:r>
            <a:r>
              <a:rPr lang="en-GB" sz="1600" b="1" dirty="0">
                <a:solidFill>
                  <a:srgbClr val="000000"/>
                </a:solidFill>
                <a:latin typeface="Calibri" pitchFamily="34" charset="0"/>
                <a:cs typeface="Lucida Sans Unicode" pitchFamily="34" charset="0"/>
              </a:rPr>
              <a:t> </a:t>
            </a:r>
            <a:r>
              <a:rPr lang="en-GB" sz="1600" b="1" dirty="0" err="1">
                <a:solidFill>
                  <a:srgbClr val="000000"/>
                </a:solidFill>
                <a:latin typeface="Calibri" pitchFamily="34" charset="0"/>
                <a:cs typeface="Lucida Sans Unicode" pitchFamily="34" charset="0"/>
              </a:rPr>
              <a:t>nytt</a:t>
            </a:r>
            <a:r>
              <a:rPr lang="en-GB" sz="1600" dirty="0">
                <a:solidFill>
                  <a:srgbClr val="000000"/>
                </a:solidFill>
                <a:latin typeface="Calibri" pitchFamily="34" charset="0"/>
                <a:cs typeface="Lucida Sans Unicode" pitchFamily="34" charset="0"/>
              </a:rPr>
              <a:t>. </a:t>
            </a:r>
          </a:p>
          <a:p>
            <a:pPr algn="ct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Calibri" pitchFamily="34" charset="0"/>
                <a:cs typeface="Lucida Sans Unicode" pitchFamily="34" charset="0"/>
              </a:rPr>
              <a:t>Re</a:t>
            </a:r>
            <a:endParaRPr lang="en-GB" sz="1400" dirty="0">
              <a:solidFill>
                <a:srgbClr val="000000"/>
              </a:solidFill>
              <a:latin typeface="Calibri" pitchFamily="34" charset="0"/>
              <a:cs typeface="Lucida Sans Unicode" pitchFamily="34" charset="0"/>
            </a:endParaRPr>
          </a:p>
        </p:txBody>
      </p:sp>
      <p:sp>
        <p:nvSpPr>
          <p:cNvPr id="4105" name="Text Box 9"/>
          <p:cNvSpPr txBox="1">
            <a:spLocks noChangeArrowheads="1"/>
          </p:cNvSpPr>
          <p:nvPr/>
        </p:nvSpPr>
        <p:spPr bwMode="auto">
          <a:xfrm>
            <a:off x="73025" y="3284538"/>
            <a:ext cx="1835150" cy="19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600" b="1" dirty="0">
                <a:solidFill>
                  <a:srgbClr val="000000"/>
                </a:solidFill>
                <a:latin typeface="Calibri" pitchFamily="34" charset="0"/>
              </a:rPr>
              <a:t>En </a:t>
            </a:r>
            <a:r>
              <a:rPr lang="en-GB" sz="1600" b="1" dirty="0" err="1">
                <a:solidFill>
                  <a:srgbClr val="000000"/>
                </a:solidFill>
                <a:latin typeface="Calibri" pitchFamily="34" charset="0"/>
              </a:rPr>
              <a:t>hindus</a:t>
            </a:r>
            <a:r>
              <a:rPr lang="en-GB" sz="1600" b="1" dirty="0">
                <a:solidFill>
                  <a:srgbClr val="000000"/>
                </a:solidFill>
                <a:latin typeface="Calibri" pitchFamily="34" charset="0"/>
              </a:rPr>
              <a:t> </a:t>
            </a:r>
            <a:r>
              <a:rPr lang="en-GB" sz="1600" b="1" dirty="0" err="1">
                <a:solidFill>
                  <a:srgbClr val="000000"/>
                </a:solidFill>
                <a:latin typeface="Calibri" pitchFamily="34" charset="0"/>
              </a:rPr>
              <a:t>högsta</a:t>
            </a:r>
            <a:r>
              <a:rPr lang="en-GB" sz="1600" b="1" dirty="0">
                <a:solidFill>
                  <a:srgbClr val="000000"/>
                </a:solidFill>
                <a:latin typeface="Calibri" pitchFamily="34" charset="0"/>
              </a:rPr>
              <a:t> </a:t>
            </a:r>
            <a:r>
              <a:rPr lang="en-GB" sz="1600" b="1" dirty="0" err="1">
                <a:solidFill>
                  <a:srgbClr val="000000"/>
                </a:solidFill>
                <a:latin typeface="Calibri" pitchFamily="34" charset="0"/>
              </a:rPr>
              <a:t>önskan</a:t>
            </a:r>
            <a:r>
              <a:rPr lang="en-GB" sz="1600" b="1" dirty="0">
                <a:solidFill>
                  <a:srgbClr val="000000"/>
                </a:solidFill>
                <a:latin typeface="Calibri" pitchFamily="34" charset="0"/>
              </a:rPr>
              <a:t> </a:t>
            </a:r>
            <a:r>
              <a:rPr lang="en-GB" sz="1600" b="1" dirty="0" err="1">
                <a:solidFill>
                  <a:srgbClr val="000000"/>
                </a:solidFill>
                <a:latin typeface="Calibri" pitchFamily="34" charset="0"/>
              </a:rPr>
              <a:t>är</a:t>
            </a:r>
            <a:r>
              <a:rPr lang="en-GB" sz="1600" b="1" dirty="0">
                <a:solidFill>
                  <a:srgbClr val="000000"/>
                </a:solidFill>
                <a:latin typeface="Calibri" pitchFamily="34" charset="0"/>
              </a:rPr>
              <a:t> </a:t>
            </a:r>
            <a:r>
              <a:rPr lang="en-GB" sz="1600" b="1" dirty="0" err="1">
                <a:solidFill>
                  <a:srgbClr val="000000"/>
                </a:solidFill>
                <a:latin typeface="Calibri" pitchFamily="34" charset="0"/>
              </a:rPr>
              <a:t>att</a:t>
            </a:r>
            <a:r>
              <a:rPr lang="en-GB" sz="1600" b="1" dirty="0">
                <a:solidFill>
                  <a:srgbClr val="000000"/>
                </a:solidFill>
                <a:latin typeface="Calibri" pitchFamily="34" charset="0"/>
              </a:rPr>
              <a:t> </a:t>
            </a:r>
            <a:r>
              <a:rPr lang="en-GB" sz="1600" b="1" dirty="0" err="1">
                <a:solidFill>
                  <a:srgbClr val="000000"/>
                </a:solidFill>
                <a:latin typeface="Calibri" pitchFamily="34" charset="0"/>
              </a:rPr>
              <a:t>befrias</a:t>
            </a:r>
            <a:r>
              <a:rPr lang="en-GB" sz="1600" b="1" dirty="0">
                <a:solidFill>
                  <a:srgbClr val="009999"/>
                </a:solidFill>
                <a:latin typeface="Calibri" pitchFamily="34" charset="0"/>
              </a:rPr>
              <a:t> </a:t>
            </a:r>
            <a:r>
              <a:rPr lang="en-GB" sz="1600" b="1" dirty="0" err="1">
                <a:solidFill>
                  <a:srgbClr val="000000"/>
                </a:solidFill>
                <a:latin typeface="Calibri" pitchFamily="34" charset="0"/>
              </a:rPr>
              <a:t>från</a:t>
            </a:r>
            <a:r>
              <a:rPr lang="en-GB" sz="1600" b="1" dirty="0">
                <a:solidFill>
                  <a:srgbClr val="000000"/>
                </a:solidFill>
                <a:latin typeface="Calibri" pitchFamily="34" charset="0"/>
              </a:rPr>
              <a:t> samsara</a:t>
            </a:r>
            <a:r>
              <a:rPr lang="en-GB" sz="1600" dirty="0">
                <a:solidFill>
                  <a:srgbClr val="000000"/>
                </a:solidFill>
                <a:latin typeface="Calibri" pitchFamily="34" charset="0"/>
              </a:rPr>
              <a:t>, d v s </a:t>
            </a:r>
            <a:r>
              <a:rPr lang="en-GB" sz="1600" dirty="0" err="1">
                <a:solidFill>
                  <a:srgbClr val="000000"/>
                </a:solidFill>
                <a:latin typeface="Calibri" pitchFamily="34" charset="0"/>
              </a:rPr>
              <a:t>att</a:t>
            </a:r>
            <a:r>
              <a:rPr lang="en-GB" sz="1600" dirty="0">
                <a:solidFill>
                  <a:srgbClr val="000000"/>
                </a:solidFill>
                <a:latin typeface="Calibri" pitchFamily="34" charset="0"/>
              </a:rPr>
              <a:t> </a:t>
            </a:r>
            <a:r>
              <a:rPr lang="en-GB" sz="1600" b="1" dirty="0" err="1">
                <a:solidFill>
                  <a:srgbClr val="000000"/>
                </a:solidFill>
                <a:latin typeface="Calibri" pitchFamily="34" charset="0"/>
              </a:rPr>
              <a:t>slippa</a:t>
            </a:r>
            <a:r>
              <a:rPr lang="en-GB" sz="1600" b="1" dirty="0">
                <a:solidFill>
                  <a:srgbClr val="000000"/>
                </a:solidFill>
                <a:latin typeface="Calibri" pitchFamily="34" charset="0"/>
              </a:rPr>
              <a:t> </a:t>
            </a:r>
            <a:r>
              <a:rPr lang="en-GB" sz="1600" b="1" dirty="0" err="1">
                <a:solidFill>
                  <a:srgbClr val="000000"/>
                </a:solidFill>
                <a:latin typeface="Calibri" pitchFamily="34" charset="0"/>
              </a:rPr>
              <a:t>återfödas</a:t>
            </a:r>
            <a:r>
              <a:rPr lang="en-GB" sz="1600" b="1" dirty="0">
                <a:solidFill>
                  <a:srgbClr val="000000"/>
                </a:solidFill>
                <a:latin typeface="Calibri" pitchFamily="34" charset="0"/>
              </a:rPr>
              <a:t> </a:t>
            </a:r>
            <a:r>
              <a:rPr lang="en-GB" sz="1600" dirty="0" err="1">
                <a:solidFill>
                  <a:srgbClr val="000000"/>
                </a:solidFill>
                <a:latin typeface="Calibri" pitchFamily="34" charset="0"/>
              </a:rPr>
              <a:t>och</a:t>
            </a:r>
            <a:r>
              <a:rPr lang="en-GB" sz="1600" dirty="0">
                <a:solidFill>
                  <a:srgbClr val="000000"/>
                </a:solidFill>
                <a:latin typeface="Calibri" pitchFamily="34" charset="0"/>
              </a:rPr>
              <a:t> </a:t>
            </a:r>
            <a:r>
              <a:rPr lang="en-GB" sz="1600" dirty="0" err="1">
                <a:solidFill>
                  <a:srgbClr val="000000"/>
                </a:solidFill>
                <a:latin typeface="Calibri" pitchFamily="34" charset="0"/>
              </a:rPr>
              <a:t>få</a:t>
            </a:r>
            <a:r>
              <a:rPr lang="en-GB" sz="1600" dirty="0">
                <a:solidFill>
                  <a:srgbClr val="000000"/>
                </a:solidFill>
                <a:latin typeface="Calibri" pitchFamily="34" charset="0"/>
              </a:rPr>
              <a:t> </a:t>
            </a:r>
            <a:r>
              <a:rPr lang="en-GB" sz="1600" dirty="0" err="1">
                <a:solidFill>
                  <a:srgbClr val="000000"/>
                </a:solidFill>
                <a:latin typeface="Calibri" pitchFamily="34" charset="0"/>
              </a:rPr>
              <a:t>frälsning</a:t>
            </a:r>
            <a:r>
              <a:rPr lang="en-GB" sz="1600" dirty="0">
                <a:solidFill>
                  <a:srgbClr val="000000"/>
                </a:solidFill>
                <a:latin typeface="Calibri" pitchFamily="34" charset="0"/>
              </a:rPr>
              <a:t>, </a:t>
            </a:r>
            <a:r>
              <a:rPr lang="en-GB" sz="1600" b="1" dirty="0">
                <a:solidFill>
                  <a:srgbClr val="009999"/>
                </a:solidFill>
                <a:latin typeface="Calibri" pitchFamily="34" charset="0"/>
              </a:rPr>
              <a:t>moksha</a:t>
            </a:r>
            <a:r>
              <a:rPr lang="en-GB" sz="1600" dirty="0">
                <a:solidFill>
                  <a:srgbClr val="000000"/>
                </a:solidFill>
                <a:latin typeface="Calibri" pitchFamily="34" charset="0"/>
              </a:rPr>
              <a:t>. </a:t>
            </a:r>
            <a:r>
              <a:rPr lang="en-GB" sz="1600" dirty="0" err="1">
                <a:solidFill>
                  <a:srgbClr val="000000"/>
                </a:solidFill>
                <a:latin typeface="Calibri" pitchFamily="34" charset="0"/>
              </a:rPr>
              <a:t>Befriad</a:t>
            </a:r>
            <a:r>
              <a:rPr lang="en-GB" sz="1600" dirty="0">
                <a:solidFill>
                  <a:srgbClr val="000000"/>
                </a:solidFill>
                <a:latin typeface="Calibri" pitchFamily="34" charset="0"/>
              </a:rPr>
              <a:t> </a:t>
            </a:r>
            <a:r>
              <a:rPr lang="en-GB" sz="1600" dirty="0" err="1">
                <a:solidFill>
                  <a:srgbClr val="000000"/>
                </a:solidFill>
                <a:latin typeface="Calibri" pitchFamily="34" charset="0"/>
              </a:rPr>
              <a:t>från</a:t>
            </a:r>
            <a:r>
              <a:rPr lang="en-GB" sz="1600" dirty="0">
                <a:solidFill>
                  <a:srgbClr val="000000"/>
                </a:solidFill>
                <a:latin typeface="Calibri" pitchFamily="34" charset="0"/>
              </a:rPr>
              <a:t> </a:t>
            </a:r>
            <a:r>
              <a:rPr lang="en-GB" sz="1600" dirty="0" err="1">
                <a:solidFill>
                  <a:srgbClr val="000000"/>
                </a:solidFill>
                <a:latin typeface="Calibri" pitchFamily="34" charset="0"/>
              </a:rPr>
              <a:t>det</a:t>
            </a:r>
            <a:r>
              <a:rPr lang="en-GB" sz="1600" dirty="0">
                <a:solidFill>
                  <a:srgbClr val="000000"/>
                </a:solidFill>
                <a:latin typeface="Calibri" pitchFamily="34" charset="0"/>
              </a:rPr>
              <a:t> </a:t>
            </a:r>
            <a:r>
              <a:rPr lang="en-GB" sz="1600" dirty="0" err="1">
                <a:solidFill>
                  <a:srgbClr val="000000"/>
                </a:solidFill>
                <a:latin typeface="Calibri" pitchFamily="34" charset="0"/>
              </a:rPr>
              <a:t>onda</a:t>
            </a:r>
            <a:r>
              <a:rPr lang="en-GB" sz="1600" dirty="0">
                <a:solidFill>
                  <a:srgbClr val="000000"/>
                </a:solidFill>
                <a:latin typeface="Calibri" pitchFamily="34" charset="0"/>
              </a:rPr>
              <a:t>.</a:t>
            </a:r>
          </a:p>
        </p:txBody>
      </p:sp>
      <p:sp>
        <p:nvSpPr>
          <p:cNvPr id="4106" name="Text Box 10"/>
          <p:cNvSpPr txBox="1">
            <a:spLocks noChangeArrowheads="1"/>
          </p:cNvSpPr>
          <p:nvPr/>
        </p:nvSpPr>
        <p:spPr bwMode="auto">
          <a:xfrm>
            <a:off x="323850" y="404813"/>
            <a:ext cx="4752975" cy="1697325"/>
          </a:xfrm>
          <a:prstGeom prst="rect">
            <a:avLst/>
          </a:prstGeom>
          <a:noFill/>
          <a:ln w="12600">
            <a:solidFill>
              <a:srgbClr val="BBE0E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600" dirty="0">
                <a:solidFill>
                  <a:srgbClr val="000000"/>
                </a:solidFill>
                <a:latin typeface="Calibri" pitchFamily="34" charset="0"/>
              </a:rPr>
              <a:t>–  </a:t>
            </a:r>
            <a:r>
              <a:rPr lang="en-GB" sz="1600" b="1" dirty="0" err="1">
                <a:solidFill>
                  <a:srgbClr val="000000"/>
                </a:solidFill>
                <a:latin typeface="Calibri" pitchFamily="34" charset="0"/>
              </a:rPr>
              <a:t>själen</a:t>
            </a:r>
            <a:r>
              <a:rPr lang="en-GB" sz="1600" b="1" dirty="0">
                <a:solidFill>
                  <a:srgbClr val="000000"/>
                </a:solidFill>
                <a:latin typeface="Calibri" pitchFamily="34" charset="0"/>
              </a:rPr>
              <a:t> I </a:t>
            </a:r>
            <a:r>
              <a:rPr lang="en-GB" sz="1600" b="1" dirty="0" err="1">
                <a:solidFill>
                  <a:srgbClr val="000000"/>
                </a:solidFill>
                <a:latin typeface="Calibri" pitchFamily="34" charset="0"/>
              </a:rPr>
              <a:t>varje</a:t>
            </a:r>
            <a:r>
              <a:rPr lang="en-GB" sz="1600" b="1" dirty="0">
                <a:solidFill>
                  <a:srgbClr val="000000"/>
                </a:solidFill>
                <a:latin typeface="Calibri" pitchFamily="34" charset="0"/>
              </a:rPr>
              <a:t> </a:t>
            </a:r>
            <a:r>
              <a:rPr lang="en-GB" sz="1600" b="1" dirty="0" err="1">
                <a:solidFill>
                  <a:srgbClr val="000000"/>
                </a:solidFill>
                <a:latin typeface="Calibri" pitchFamily="34" charset="0"/>
              </a:rPr>
              <a:t>varelse</a:t>
            </a:r>
            <a:r>
              <a:rPr lang="en-GB" sz="1600" dirty="0">
                <a:solidFill>
                  <a:srgbClr val="000000"/>
                </a:solidFill>
                <a:latin typeface="Calibri" pitchFamily="34" charset="0"/>
              </a:rPr>
              <a:t>, </a:t>
            </a:r>
            <a:r>
              <a:rPr lang="en-GB" sz="1600" b="1" dirty="0" err="1">
                <a:solidFill>
                  <a:srgbClr val="000000"/>
                </a:solidFill>
                <a:latin typeface="Calibri" pitchFamily="34" charset="0"/>
              </a:rPr>
              <a:t>som</a:t>
            </a:r>
            <a:r>
              <a:rPr lang="en-GB" sz="1600" b="1" dirty="0">
                <a:solidFill>
                  <a:srgbClr val="000000"/>
                </a:solidFill>
                <a:latin typeface="Calibri" pitchFamily="34" charset="0"/>
              </a:rPr>
              <a:t> </a:t>
            </a:r>
            <a:r>
              <a:rPr lang="en-GB" sz="1600" b="1" dirty="0" err="1">
                <a:solidFill>
                  <a:srgbClr val="000000"/>
                </a:solidFill>
                <a:latin typeface="Calibri" pitchFamily="34" charset="0"/>
              </a:rPr>
              <a:t>vandrar</a:t>
            </a:r>
            <a:r>
              <a:rPr lang="en-GB" sz="1600" b="1" dirty="0">
                <a:solidFill>
                  <a:srgbClr val="000000"/>
                </a:solidFill>
                <a:latin typeface="Calibri" pitchFamily="34" charset="0"/>
              </a:rPr>
              <a:t> runt </a:t>
            </a:r>
            <a:r>
              <a:rPr lang="en-GB" sz="1600" b="1" dirty="0" err="1">
                <a:solidFill>
                  <a:srgbClr val="000000"/>
                </a:solidFill>
                <a:latin typeface="Calibri" pitchFamily="34" charset="0"/>
              </a:rPr>
              <a:t>i</a:t>
            </a:r>
            <a:r>
              <a:rPr lang="en-GB" sz="1600" b="1" dirty="0">
                <a:solidFill>
                  <a:srgbClr val="000000"/>
                </a:solidFill>
                <a:latin typeface="Calibri" pitchFamily="34" charset="0"/>
              </a:rPr>
              <a:t> samsara </a:t>
            </a:r>
            <a:r>
              <a:rPr lang="en-GB" sz="1600" dirty="0" err="1">
                <a:solidFill>
                  <a:srgbClr val="000000"/>
                </a:solidFill>
                <a:latin typeface="Calibri" pitchFamily="34" charset="0"/>
              </a:rPr>
              <a:t>i</a:t>
            </a:r>
            <a:r>
              <a:rPr lang="en-GB" sz="1600" dirty="0">
                <a:solidFill>
                  <a:srgbClr val="000000"/>
                </a:solidFill>
                <a:latin typeface="Calibri" pitchFamily="34" charset="0"/>
              </a:rPr>
              <a:t> </a:t>
            </a:r>
            <a:r>
              <a:rPr lang="en-GB" sz="1600" dirty="0" err="1">
                <a:solidFill>
                  <a:srgbClr val="000000"/>
                </a:solidFill>
                <a:latin typeface="Calibri" pitchFamily="34" charset="0"/>
              </a:rPr>
              <a:t>olika</a:t>
            </a:r>
            <a:r>
              <a:rPr lang="en-GB" sz="1600" dirty="0">
                <a:solidFill>
                  <a:srgbClr val="000000"/>
                </a:solidFill>
                <a:latin typeface="Calibri" pitchFamily="34" charset="0"/>
              </a:rPr>
              <a:t> </a:t>
            </a:r>
            <a:r>
              <a:rPr lang="en-GB" sz="1600" dirty="0" err="1">
                <a:solidFill>
                  <a:srgbClr val="000000"/>
                </a:solidFill>
                <a:latin typeface="Calibri" pitchFamily="34" charset="0"/>
              </a:rPr>
              <a:t>skepnader</a:t>
            </a:r>
            <a:r>
              <a:rPr lang="en-GB" sz="1600" dirty="0">
                <a:solidFill>
                  <a:srgbClr val="000000"/>
                </a:solidFill>
                <a:latin typeface="Calibri" pitchFamily="34" charset="0"/>
              </a:rPr>
              <a:t>, </a:t>
            </a:r>
            <a:r>
              <a:rPr lang="en-GB" sz="1600" dirty="0" err="1">
                <a:solidFill>
                  <a:srgbClr val="000000"/>
                </a:solidFill>
                <a:latin typeface="Calibri" pitchFamily="34" charset="0"/>
              </a:rPr>
              <a:t>människa</a:t>
            </a:r>
            <a:r>
              <a:rPr lang="en-GB" sz="1600" dirty="0">
                <a:solidFill>
                  <a:srgbClr val="000000"/>
                </a:solidFill>
                <a:latin typeface="Calibri" pitchFamily="34" charset="0"/>
              </a:rPr>
              <a:t> </a:t>
            </a:r>
            <a:r>
              <a:rPr lang="en-GB" sz="1600" dirty="0" err="1">
                <a:solidFill>
                  <a:srgbClr val="000000"/>
                </a:solidFill>
                <a:latin typeface="Calibri" pitchFamily="34" charset="0"/>
              </a:rPr>
              <a:t>eller</a:t>
            </a:r>
            <a:r>
              <a:rPr lang="en-GB" sz="1600" dirty="0">
                <a:solidFill>
                  <a:srgbClr val="000000"/>
                </a:solidFill>
                <a:latin typeface="Calibri" pitchFamily="34" charset="0"/>
              </a:rPr>
              <a:t> </a:t>
            </a:r>
            <a:r>
              <a:rPr lang="en-GB" sz="1600" dirty="0" err="1">
                <a:solidFill>
                  <a:srgbClr val="000000"/>
                </a:solidFill>
                <a:latin typeface="Calibri" pitchFamily="34" charset="0"/>
              </a:rPr>
              <a:t>djur</a:t>
            </a:r>
            <a:r>
              <a:rPr lang="en-GB" sz="1600" dirty="0">
                <a:solidFill>
                  <a:srgbClr val="000000"/>
                </a:solidFill>
                <a:latin typeface="Calibri" pitchFamily="34" charset="0"/>
              </a:rPr>
              <a:t>. </a:t>
            </a:r>
            <a:r>
              <a:rPr lang="en-GB" sz="1600" dirty="0" err="1">
                <a:solidFill>
                  <a:srgbClr val="000000"/>
                </a:solidFill>
                <a:latin typeface="Calibri" pitchFamily="34" charset="0"/>
              </a:rPr>
              <a:t>Själen</a:t>
            </a:r>
            <a:r>
              <a:rPr lang="en-GB" sz="1600" dirty="0">
                <a:solidFill>
                  <a:srgbClr val="000000"/>
                </a:solidFill>
                <a:latin typeface="Calibri" pitchFamily="34" charset="0"/>
              </a:rPr>
              <a:t> </a:t>
            </a:r>
            <a:r>
              <a:rPr lang="en-GB" sz="1600" dirty="0" err="1">
                <a:solidFill>
                  <a:srgbClr val="000000"/>
                </a:solidFill>
                <a:latin typeface="Calibri" pitchFamily="34" charset="0"/>
              </a:rPr>
              <a:t>måste</a:t>
            </a:r>
            <a:r>
              <a:rPr lang="en-GB" sz="1600" dirty="0">
                <a:solidFill>
                  <a:srgbClr val="000000"/>
                </a:solidFill>
                <a:latin typeface="Calibri" pitchFamily="34" charset="0"/>
              </a:rPr>
              <a:t> </a:t>
            </a:r>
            <a:r>
              <a:rPr lang="en-GB" sz="1600" dirty="0" err="1">
                <a:solidFill>
                  <a:srgbClr val="000000"/>
                </a:solidFill>
                <a:latin typeface="Calibri" pitchFamily="34" charset="0"/>
              </a:rPr>
              <a:t>förbättras</a:t>
            </a:r>
            <a:r>
              <a:rPr lang="en-GB" sz="1600" dirty="0">
                <a:solidFill>
                  <a:srgbClr val="000000"/>
                </a:solidFill>
                <a:latin typeface="Calibri" pitchFamily="34" charset="0"/>
              </a:rPr>
              <a:t>, </a:t>
            </a:r>
            <a:r>
              <a:rPr lang="en-GB" sz="1600" dirty="0" err="1">
                <a:solidFill>
                  <a:srgbClr val="000000"/>
                </a:solidFill>
                <a:latin typeface="Calibri" pitchFamily="34" charset="0"/>
              </a:rPr>
              <a:t>innan</a:t>
            </a:r>
            <a:r>
              <a:rPr lang="en-GB" sz="1600" dirty="0">
                <a:solidFill>
                  <a:srgbClr val="000000"/>
                </a:solidFill>
                <a:latin typeface="Calibri" pitchFamily="34" charset="0"/>
              </a:rPr>
              <a:t> den </a:t>
            </a:r>
            <a:r>
              <a:rPr lang="en-GB" sz="1600" dirty="0" err="1">
                <a:solidFill>
                  <a:srgbClr val="000000"/>
                </a:solidFill>
                <a:latin typeface="Calibri" pitchFamily="34" charset="0"/>
              </a:rPr>
              <a:t>är</a:t>
            </a:r>
            <a:r>
              <a:rPr lang="en-GB" sz="1600" dirty="0">
                <a:solidFill>
                  <a:srgbClr val="000000"/>
                </a:solidFill>
                <a:latin typeface="Calibri" pitchFamily="34" charset="0"/>
              </a:rPr>
              <a:t> </a:t>
            </a:r>
            <a:r>
              <a:rPr lang="en-GB" sz="1600" dirty="0" err="1">
                <a:solidFill>
                  <a:srgbClr val="000000"/>
                </a:solidFill>
                <a:latin typeface="Calibri" pitchFamily="34" charset="0"/>
              </a:rPr>
              <a:t>värdig</a:t>
            </a:r>
            <a:r>
              <a:rPr lang="en-GB" sz="1600" dirty="0">
                <a:solidFill>
                  <a:srgbClr val="000000"/>
                </a:solidFill>
                <a:latin typeface="Calibri" pitchFamily="34" charset="0"/>
              </a:rPr>
              <a:t> </a:t>
            </a:r>
            <a:r>
              <a:rPr lang="en-GB" sz="1600" dirty="0" err="1">
                <a:solidFill>
                  <a:srgbClr val="000000"/>
                </a:solidFill>
                <a:latin typeface="Calibri" pitchFamily="34" charset="0"/>
              </a:rPr>
              <a:t>att</a:t>
            </a:r>
            <a:r>
              <a:rPr lang="en-GB" sz="1600" dirty="0">
                <a:solidFill>
                  <a:srgbClr val="000000"/>
                </a:solidFill>
                <a:latin typeface="Calibri" pitchFamily="34" charset="0"/>
              </a:rPr>
              <a:t> </a:t>
            </a:r>
            <a:r>
              <a:rPr lang="en-GB" sz="1600" dirty="0" err="1">
                <a:solidFill>
                  <a:srgbClr val="000000"/>
                </a:solidFill>
                <a:latin typeface="Calibri" pitchFamily="34" charset="0"/>
              </a:rPr>
              <a:t>få</a:t>
            </a:r>
            <a:r>
              <a:rPr lang="en-GB" sz="1600" dirty="0">
                <a:solidFill>
                  <a:srgbClr val="000000"/>
                </a:solidFill>
                <a:latin typeface="Calibri" pitchFamily="34" charset="0"/>
              </a:rPr>
              <a:t> </a:t>
            </a:r>
            <a:r>
              <a:rPr lang="en-GB" sz="1600" dirty="0" err="1">
                <a:solidFill>
                  <a:srgbClr val="000000"/>
                </a:solidFill>
                <a:latin typeface="Calibri" pitchFamily="34" charset="0"/>
              </a:rPr>
              <a:t>uppgå</a:t>
            </a:r>
            <a:r>
              <a:rPr lang="en-GB" sz="1600" dirty="0">
                <a:solidFill>
                  <a:srgbClr val="000000"/>
                </a:solidFill>
                <a:latin typeface="Calibri" pitchFamily="34" charset="0"/>
              </a:rPr>
              <a:t> </a:t>
            </a:r>
            <a:r>
              <a:rPr lang="en-GB" sz="1600" dirty="0" err="1">
                <a:solidFill>
                  <a:srgbClr val="000000"/>
                </a:solidFill>
                <a:latin typeface="Calibri" pitchFamily="34" charset="0"/>
              </a:rPr>
              <a:t>i</a:t>
            </a:r>
            <a:r>
              <a:rPr lang="en-GB" sz="1600" dirty="0">
                <a:solidFill>
                  <a:srgbClr val="000000"/>
                </a:solidFill>
                <a:latin typeface="Calibri" pitchFamily="34" charset="0"/>
              </a:rPr>
              <a:t> </a:t>
            </a:r>
            <a:r>
              <a:rPr lang="en-GB" sz="1600" dirty="0" err="1">
                <a:solidFill>
                  <a:srgbClr val="000000"/>
                </a:solidFill>
                <a:latin typeface="Calibri" pitchFamily="34" charset="0"/>
              </a:rPr>
              <a:t>världssjälen</a:t>
            </a:r>
            <a:r>
              <a:rPr lang="en-GB" sz="1600" dirty="0">
                <a:solidFill>
                  <a:srgbClr val="000000"/>
                </a:solidFill>
                <a:latin typeface="Calibri" pitchFamily="34" charset="0"/>
              </a:rPr>
              <a:t>.</a:t>
            </a:r>
            <a:br>
              <a:rPr lang="en-GB" sz="1600" dirty="0">
                <a:solidFill>
                  <a:srgbClr val="000000"/>
                </a:solidFill>
                <a:latin typeface="Calibri" pitchFamily="34" charset="0"/>
              </a:rPr>
            </a:br>
            <a:r>
              <a:rPr lang="en-GB" sz="1600" i="1" dirty="0" err="1">
                <a:solidFill>
                  <a:srgbClr val="000000"/>
                </a:solidFill>
                <a:latin typeface="Calibri" pitchFamily="34" charset="0"/>
              </a:rPr>
              <a:t>T.ex</a:t>
            </a:r>
            <a:r>
              <a:rPr lang="en-GB" sz="1600" i="1" dirty="0">
                <a:solidFill>
                  <a:srgbClr val="000000"/>
                </a:solidFill>
                <a:latin typeface="Calibri" pitchFamily="34" charset="0"/>
              </a:rPr>
              <a:t>. en Brahmin </a:t>
            </a:r>
            <a:r>
              <a:rPr lang="en-GB" sz="1600" i="1" dirty="0" err="1">
                <a:solidFill>
                  <a:srgbClr val="000000"/>
                </a:solidFill>
                <a:latin typeface="Calibri" pitchFamily="34" charset="0"/>
              </a:rPr>
              <a:t>som</a:t>
            </a:r>
            <a:r>
              <a:rPr lang="en-GB" sz="1600" i="1" dirty="0">
                <a:solidFill>
                  <a:srgbClr val="000000"/>
                </a:solidFill>
                <a:latin typeface="Calibri" pitchFamily="34" charset="0"/>
              </a:rPr>
              <a:t> </a:t>
            </a:r>
            <a:r>
              <a:rPr lang="en-GB" sz="1600" i="1" dirty="0" err="1">
                <a:solidFill>
                  <a:srgbClr val="000000"/>
                </a:solidFill>
                <a:latin typeface="Calibri" pitchFamily="34" charset="0"/>
              </a:rPr>
              <a:t>inte</a:t>
            </a:r>
            <a:r>
              <a:rPr lang="en-GB" sz="1600" i="1" dirty="0">
                <a:solidFill>
                  <a:srgbClr val="000000"/>
                </a:solidFill>
                <a:latin typeface="Calibri" pitchFamily="34" charset="0"/>
              </a:rPr>
              <a:t> </a:t>
            </a:r>
            <a:r>
              <a:rPr lang="en-GB" sz="1600" i="1" dirty="0" err="1">
                <a:solidFill>
                  <a:srgbClr val="000000"/>
                </a:solidFill>
                <a:latin typeface="Calibri" pitchFamily="34" charset="0"/>
              </a:rPr>
              <a:t>uppfyller</a:t>
            </a:r>
            <a:r>
              <a:rPr lang="en-GB" sz="1600" i="1" dirty="0">
                <a:solidFill>
                  <a:srgbClr val="000000"/>
                </a:solidFill>
                <a:latin typeface="Calibri" pitchFamily="34" charset="0"/>
              </a:rPr>
              <a:t> sin </a:t>
            </a:r>
            <a:r>
              <a:rPr lang="en-GB" sz="1600" b="1" i="1" dirty="0">
                <a:solidFill>
                  <a:srgbClr val="009999"/>
                </a:solidFill>
                <a:latin typeface="Calibri" pitchFamily="34" charset="0"/>
              </a:rPr>
              <a:t>dharma </a:t>
            </a:r>
            <a:r>
              <a:rPr lang="en-GB" sz="1600" i="1" dirty="0">
                <a:solidFill>
                  <a:srgbClr val="000000"/>
                </a:solidFill>
                <a:latin typeface="Calibri" pitchFamily="34" charset="0"/>
              </a:rPr>
              <a:t>-</a:t>
            </a:r>
            <a:r>
              <a:rPr lang="en-GB" sz="1600" i="1" dirty="0" err="1">
                <a:solidFill>
                  <a:srgbClr val="000000"/>
                </a:solidFill>
                <a:latin typeface="Calibri" pitchFamily="34" charset="0"/>
              </a:rPr>
              <a:t>kastplikten</a:t>
            </a:r>
            <a:r>
              <a:rPr lang="en-GB" sz="1600" i="1" dirty="0">
                <a:solidFill>
                  <a:srgbClr val="000000"/>
                </a:solidFill>
                <a:latin typeface="Calibri" pitchFamily="34" charset="0"/>
              </a:rPr>
              <a:t>, </a:t>
            </a:r>
            <a:r>
              <a:rPr lang="en-GB" sz="1600" i="1" dirty="0" err="1">
                <a:solidFill>
                  <a:srgbClr val="000000"/>
                </a:solidFill>
                <a:latin typeface="Calibri" pitchFamily="34" charset="0"/>
              </a:rPr>
              <a:t>drar</a:t>
            </a:r>
            <a:r>
              <a:rPr lang="en-GB" sz="1600" i="1" dirty="0">
                <a:solidFill>
                  <a:srgbClr val="000000"/>
                </a:solidFill>
                <a:latin typeface="Calibri" pitchFamily="34" charset="0"/>
              </a:rPr>
              <a:t> </a:t>
            </a:r>
            <a:r>
              <a:rPr lang="en-GB" sz="1600" i="1" dirty="0" err="1">
                <a:solidFill>
                  <a:srgbClr val="000000"/>
                </a:solidFill>
                <a:latin typeface="Calibri" pitchFamily="34" charset="0"/>
              </a:rPr>
              <a:t>på</a:t>
            </a:r>
            <a:r>
              <a:rPr lang="en-GB" sz="1600" i="1" dirty="0">
                <a:solidFill>
                  <a:srgbClr val="000000"/>
                </a:solidFill>
                <a:latin typeface="Calibri" pitchFamily="34" charset="0"/>
              </a:rPr>
              <a:t> sig en </a:t>
            </a:r>
            <a:r>
              <a:rPr lang="en-GB" sz="1600" i="1" dirty="0" err="1">
                <a:solidFill>
                  <a:srgbClr val="000000"/>
                </a:solidFill>
                <a:latin typeface="Calibri" pitchFamily="34" charset="0"/>
              </a:rPr>
              <a:t>dålig</a:t>
            </a:r>
            <a:r>
              <a:rPr lang="en-GB" sz="1600" i="1" dirty="0">
                <a:solidFill>
                  <a:srgbClr val="000000"/>
                </a:solidFill>
                <a:latin typeface="Calibri" pitchFamily="34" charset="0"/>
              </a:rPr>
              <a:t> karma </a:t>
            </a:r>
            <a:r>
              <a:rPr lang="en-GB" sz="1600" i="1" dirty="0" err="1">
                <a:solidFill>
                  <a:srgbClr val="000000"/>
                </a:solidFill>
                <a:latin typeface="Calibri" pitchFamily="34" charset="0"/>
              </a:rPr>
              <a:t>och</a:t>
            </a:r>
            <a:r>
              <a:rPr lang="en-GB" sz="1600" i="1" dirty="0">
                <a:solidFill>
                  <a:srgbClr val="000000"/>
                </a:solidFill>
                <a:latin typeface="Calibri" pitchFamily="34" charset="0"/>
              </a:rPr>
              <a:t> </a:t>
            </a:r>
            <a:r>
              <a:rPr lang="en-GB" sz="1600" i="1" dirty="0" err="1">
                <a:solidFill>
                  <a:srgbClr val="000000"/>
                </a:solidFill>
                <a:latin typeface="Calibri" pitchFamily="34" charset="0"/>
              </a:rPr>
              <a:t>kommer</a:t>
            </a:r>
            <a:r>
              <a:rPr lang="en-GB" sz="1600" i="1" dirty="0">
                <a:solidFill>
                  <a:srgbClr val="000000"/>
                </a:solidFill>
                <a:latin typeface="Calibri" pitchFamily="34" charset="0"/>
              </a:rPr>
              <a:t> </a:t>
            </a:r>
            <a:r>
              <a:rPr lang="en-GB" sz="1600" i="1" dirty="0" err="1">
                <a:solidFill>
                  <a:srgbClr val="000000"/>
                </a:solidFill>
                <a:latin typeface="Calibri" pitchFamily="34" charset="0"/>
              </a:rPr>
              <a:t>att</a:t>
            </a:r>
            <a:r>
              <a:rPr lang="en-GB" sz="1600" i="1" dirty="0">
                <a:solidFill>
                  <a:srgbClr val="000000"/>
                </a:solidFill>
                <a:latin typeface="Calibri" pitchFamily="34" charset="0"/>
              </a:rPr>
              <a:t> </a:t>
            </a:r>
            <a:r>
              <a:rPr lang="en-GB" sz="1600" i="1" dirty="0" err="1">
                <a:solidFill>
                  <a:srgbClr val="000000"/>
                </a:solidFill>
                <a:latin typeface="Calibri" pitchFamily="34" charset="0"/>
              </a:rPr>
              <a:t>återfödas</a:t>
            </a:r>
            <a:r>
              <a:rPr lang="en-GB" sz="1600" i="1" dirty="0">
                <a:solidFill>
                  <a:srgbClr val="000000"/>
                </a:solidFill>
                <a:latin typeface="Calibri" pitchFamily="34" charset="0"/>
              </a:rPr>
              <a:t> </a:t>
            </a:r>
            <a:r>
              <a:rPr lang="en-GB" sz="1600" i="1" dirty="0" err="1">
                <a:solidFill>
                  <a:srgbClr val="000000"/>
                </a:solidFill>
                <a:latin typeface="Calibri" pitchFamily="34" charset="0"/>
              </a:rPr>
              <a:t>många</a:t>
            </a:r>
            <a:r>
              <a:rPr lang="en-GB" sz="1600" i="1" dirty="0">
                <a:solidFill>
                  <a:srgbClr val="000000"/>
                </a:solidFill>
                <a:latin typeface="Calibri" pitchFamily="34" charset="0"/>
              </a:rPr>
              <a:t> </a:t>
            </a:r>
            <a:r>
              <a:rPr lang="en-GB" sz="1600" i="1" dirty="0" err="1">
                <a:solidFill>
                  <a:srgbClr val="000000"/>
                </a:solidFill>
                <a:latin typeface="Calibri" pitchFamily="34" charset="0"/>
              </a:rPr>
              <a:t>gånger</a:t>
            </a:r>
            <a:r>
              <a:rPr lang="en-GB" sz="1600" i="1" dirty="0">
                <a:solidFill>
                  <a:srgbClr val="000000"/>
                </a:solidFill>
                <a:latin typeface="Calibri" pitchFamily="34" charset="0"/>
              </a:rPr>
              <a:t>.</a:t>
            </a:r>
          </a:p>
        </p:txBody>
      </p:sp>
      <p:sp>
        <p:nvSpPr>
          <p:cNvPr id="4107" name="Text Box 11"/>
          <p:cNvSpPr txBox="1">
            <a:spLocks noChangeArrowheads="1"/>
          </p:cNvSpPr>
          <p:nvPr/>
        </p:nvSpPr>
        <p:spPr bwMode="auto">
          <a:xfrm>
            <a:off x="5219700" y="981075"/>
            <a:ext cx="3600450" cy="1010406"/>
          </a:xfrm>
          <a:prstGeom prst="rect">
            <a:avLst/>
          </a:prstGeom>
          <a:noFill/>
          <a:ln w="12600">
            <a:solidFill>
              <a:srgbClr val="BBE0E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600" dirty="0">
                <a:solidFill>
                  <a:srgbClr val="000000"/>
                </a:solidFill>
                <a:latin typeface="Calibri" pitchFamily="34" charset="0"/>
              </a:rPr>
              <a:t>– </a:t>
            </a:r>
            <a:r>
              <a:rPr lang="en-GB" sz="1600" b="1" dirty="0" err="1">
                <a:solidFill>
                  <a:srgbClr val="000000"/>
                </a:solidFill>
                <a:latin typeface="Calibri" pitchFamily="34" charset="0"/>
              </a:rPr>
              <a:t>handlingarnas</a:t>
            </a:r>
            <a:r>
              <a:rPr lang="en-GB" sz="1600" b="1" dirty="0">
                <a:solidFill>
                  <a:srgbClr val="000000"/>
                </a:solidFill>
                <a:latin typeface="Calibri" pitchFamily="34" charset="0"/>
              </a:rPr>
              <a:t>  lag</a:t>
            </a:r>
            <a:r>
              <a:rPr lang="en-GB" sz="1600" dirty="0">
                <a:solidFill>
                  <a:srgbClr val="000000"/>
                </a:solidFill>
                <a:latin typeface="Calibri" pitchFamily="34" charset="0"/>
              </a:rPr>
              <a:t>. </a:t>
            </a:r>
            <a:r>
              <a:rPr lang="en-GB" sz="1600" dirty="0" err="1">
                <a:solidFill>
                  <a:srgbClr val="000000"/>
                </a:solidFill>
                <a:latin typeface="Calibri" pitchFamily="34" charset="0"/>
              </a:rPr>
              <a:t>Summan</a:t>
            </a:r>
            <a:r>
              <a:rPr lang="en-GB" sz="1600" dirty="0">
                <a:solidFill>
                  <a:srgbClr val="000000"/>
                </a:solidFill>
                <a:latin typeface="Calibri" pitchFamily="34" charset="0"/>
              </a:rPr>
              <a:t> </a:t>
            </a:r>
            <a:r>
              <a:rPr lang="en-GB" sz="1600" dirty="0" err="1">
                <a:solidFill>
                  <a:srgbClr val="000000"/>
                </a:solidFill>
                <a:latin typeface="Calibri" pitchFamily="34" charset="0"/>
              </a:rPr>
              <a:t>av</a:t>
            </a:r>
            <a:r>
              <a:rPr lang="en-GB" sz="1600" dirty="0">
                <a:solidFill>
                  <a:srgbClr val="000000"/>
                </a:solidFill>
                <a:latin typeface="Calibri" pitchFamily="34" charset="0"/>
              </a:rPr>
              <a:t> </a:t>
            </a:r>
            <a:r>
              <a:rPr lang="en-GB" sz="1600" dirty="0" err="1">
                <a:solidFill>
                  <a:srgbClr val="000000"/>
                </a:solidFill>
                <a:latin typeface="Calibri" pitchFamily="34" charset="0"/>
              </a:rPr>
              <a:t>dina</a:t>
            </a:r>
            <a:r>
              <a:rPr lang="en-GB" sz="1600" dirty="0">
                <a:solidFill>
                  <a:srgbClr val="000000"/>
                </a:solidFill>
                <a:latin typeface="Calibri" pitchFamily="34" charset="0"/>
              </a:rPr>
              <a:t> </a:t>
            </a:r>
            <a:r>
              <a:rPr lang="en-GB" sz="1600" dirty="0" err="1">
                <a:solidFill>
                  <a:srgbClr val="000000"/>
                </a:solidFill>
                <a:latin typeface="Calibri" pitchFamily="34" charset="0"/>
              </a:rPr>
              <a:t>goda</a:t>
            </a:r>
            <a:r>
              <a:rPr lang="en-GB" sz="1600" dirty="0">
                <a:solidFill>
                  <a:srgbClr val="000000"/>
                </a:solidFill>
                <a:latin typeface="Calibri" pitchFamily="34" charset="0"/>
              </a:rPr>
              <a:t> </a:t>
            </a:r>
            <a:r>
              <a:rPr lang="en-GB" sz="1600" dirty="0" err="1">
                <a:solidFill>
                  <a:srgbClr val="000000"/>
                </a:solidFill>
                <a:latin typeface="Calibri" pitchFamily="34" charset="0"/>
              </a:rPr>
              <a:t>och</a:t>
            </a:r>
            <a:r>
              <a:rPr lang="en-GB" sz="1600" dirty="0">
                <a:solidFill>
                  <a:srgbClr val="000000"/>
                </a:solidFill>
                <a:latin typeface="Calibri" pitchFamily="34" charset="0"/>
              </a:rPr>
              <a:t> </a:t>
            </a:r>
            <a:r>
              <a:rPr lang="en-GB" sz="1600" dirty="0" err="1">
                <a:solidFill>
                  <a:srgbClr val="000000"/>
                </a:solidFill>
                <a:latin typeface="Calibri" pitchFamily="34" charset="0"/>
              </a:rPr>
              <a:t>onda</a:t>
            </a:r>
            <a:r>
              <a:rPr lang="en-GB" sz="1600" dirty="0">
                <a:solidFill>
                  <a:srgbClr val="000000"/>
                </a:solidFill>
                <a:latin typeface="Calibri" pitchFamily="34" charset="0"/>
              </a:rPr>
              <a:t> </a:t>
            </a:r>
            <a:r>
              <a:rPr lang="en-GB" sz="1600" dirty="0" err="1">
                <a:solidFill>
                  <a:srgbClr val="000000"/>
                </a:solidFill>
                <a:latin typeface="Calibri" pitchFamily="34" charset="0"/>
              </a:rPr>
              <a:t>handlingar</a:t>
            </a:r>
            <a:r>
              <a:rPr lang="en-GB" sz="1600" dirty="0">
                <a:solidFill>
                  <a:srgbClr val="000000"/>
                </a:solidFill>
                <a:latin typeface="Calibri" pitchFamily="34" charset="0"/>
              </a:rPr>
              <a:t>.  Det </a:t>
            </a:r>
            <a:r>
              <a:rPr lang="en-GB" sz="1600" dirty="0" err="1">
                <a:solidFill>
                  <a:srgbClr val="000000"/>
                </a:solidFill>
                <a:latin typeface="Calibri" pitchFamily="34" charset="0"/>
              </a:rPr>
              <a:t>är</a:t>
            </a:r>
            <a:r>
              <a:rPr lang="en-GB" sz="1600" dirty="0">
                <a:solidFill>
                  <a:srgbClr val="000000"/>
                </a:solidFill>
                <a:latin typeface="Calibri" pitchFamily="34" charset="0"/>
              </a:rPr>
              <a:t> </a:t>
            </a:r>
            <a:r>
              <a:rPr lang="en-GB" sz="1600" dirty="0" err="1">
                <a:solidFill>
                  <a:srgbClr val="000000"/>
                </a:solidFill>
                <a:latin typeface="Calibri" pitchFamily="34" charset="0"/>
              </a:rPr>
              <a:t>karman</a:t>
            </a:r>
            <a:r>
              <a:rPr lang="en-GB" sz="1600" dirty="0">
                <a:solidFill>
                  <a:srgbClr val="000000"/>
                </a:solidFill>
                <a:latin typeface="Calibri" pitchFamily="34" charset="0"/>
              </a:rPr>
              <a:t>, </a:t>
            </a:r>
            <a:r>
              <a:rPr lang="en-GB" sz="1600" dirty="0" err="1">
                <a:solidFill>
                  <a:srgbClr val="000000"/>
                </a:solidFill>
                <a:latin typeface="Calibri" pitchFamily="34" charset="0"/>
              </a:rPr>
              <a:t>som</a:t>
            </a:r>
            <a:r>
              <a:rPr lang="en-GB" sz="1600" dirty="0">
                <a:solidFill>
                  <a:srgbClr val="000000"/>
                </a:solidFill>
                <a:latin typeface="Calibri" pitchFamily="34" charset="0"/>
              </a:rPr>
              <a:t> </a:t>
            </a:r>
            <a:r>
              <a:rPr lang="en-GB" sz="1600" b="1" dirty="0" err="1">
                <a:solidFill>
                  <a:srgbClr val="000000"/>
                </a:solidFill>
                <a:latin typeface="Calibri" pitchFamily="34" charset="0"/>
              </a:rPr>
              <a:t>bestämmer</a:t>
            </a:r>
            <a:r>
              <a:rPr lang="en-GB" sz="1600" b="1" dirty="0">
                <a:solidFill>
                  <a:srgbClr val="000000"/>
                </a:solidFill>
                <a:latin typeface="Calibri" pitchFamily="34" charset="0"/>
              </a:rPr>
              <a:t> </a:t>
            </a:r>
            <a:r>
              <a:rPr lang="en-GB" sz="1600" b="1" dirty="0" err="1">
                <a:solidFill>
                  <a:srgbClr val="000000"/>
                </a:solidFill>
                <a:latin typeface="Calibri" pitchFamily="34" charset="0"/>
              </a:rPr>
              <a:t>vad</a:t>
            </a:r>
            <a:r>
              <a:rPr lang="en-GB" sz="1600" b="1" dirty="0">
                <a:solidFill>
                  <a:srgbClr val="000000"/>
                </a:solidFill>
                <a:latin typeface="Calibri" pitchFamily="34" charset="0"/>
              </a:rPr>
              <a:t> du </a:t>
            </a:r>
            <a:r>
              <a:rPr lang="en-GB" sz="1600" b="1" dirty="0" err="1">
                <a:solidFill>
                  <a:srgbClr val="000000"/>
                </a:solidFill>
                <a:latin typeface="Calibri" pitchFamily="34" charset="0"/>
              </a:rPr>
              <a:t>återföds</a:t>
            </a:r>
            <a:r>
              <a:rPr lang="en-GB" sz="1600" b="1" dirty="0">
                <a:solidFill>
                  <a:srgbClr val="000000"/>
                </a:solidFill>
                <a:latin typeface="Calibri" pitchFamily="34" charset="0"/>
              </a:rPr>
              <a:t> till.</a:t>
            </a:r>
          </a:p>
        </p:txBody>
      </p:sp>
      <p:sp>
        <p:nvSpPr>
          <p:cNvPr id="4108" name="Text Box 12"/>
          <p:cNvSpPr txBox="1">
            <a:spLocks noChangeArrowheads="1"/>
          </p:cNvSpPr>
          <p:nvPr/>
        </p:nvSpPr>
        <p:spPr bwMode="auto">
          <a:xfrm>
            <a:off x="5400675" y="4005263"/>
            <a:ext cx="3563938" cy="1926298"/>
          </a:xfrm>
          <a:prstGeom prst="rect">
            <a:avLst/>
          </a:prstGeom>
          <a:noFill/>
          <a:ln w="12600">
            <a:solidFill>
              <a:srgbClr val="BBE0E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600" b="1" dirty="0">
                <a:solidFill>
                  <a:srgbClr val="000000"/>
                </a:solidFill>
                <a:latin typeface="Calibri" pitchFamily="34" charset="0"/>
              </a:rPr>
              <a:t>– </a:t>
            </a:r>
            <a:r>
              <a:rPr lang="en-GB" sz="1600" dirty="0" err="1">
                <a:solidFill>
                  <a:srgbClr val="000000"/>
                </a:solidFill>
                <a:latin typeface="Calibri" pitchFamily="34" charset="0"/>
              </a:rPr>
              <a:t>världssjälen</a:t>
            </a:r>
            <a:br>
              <a:rPr lang="en-GB" sz="1600" dirty="0">
                <a:solidFill>
                  <a:srgbClr val="000000"/>
                </a:solidFill>
                <a:latin typeface="Calibri" pitchFamily="34" charset="0"/>
              </a:rPr>
            </a:br>
            <a:r>
              <a:rPr lang="en-GB" sz="1600" dirty="0">
                <a:solidFill>
                  <a:srgbClr val="000000"/>
                </a:solidFill>
                <a:latin typeface="Calibri" pitchFamily="34" charset="0"/>
              </a:rPr>
              <a:t>Gud –  </a:t>
            </a:r>
            <a:r>
              <a:rPr lang="en-GB" sz="1600" b="1" dirty="0" err="1">
                <a:solidFill>
                  <a:srgbClr val="000000"/>
                </a:solidFill>
                <a:latin typeface="Calibri" pitchFamily="34" charset="0"/>
              </a:rPr>
              <a:t>alltings</a:t>
            </a:r>
            <a:r>
              <a:rPr lang="en-GB" sz="1600" b="1" dirty="0">
                <a:solidFill>
                  <a:srgbClr val="000000"/>
                </a:solidFill>
                <a:latin typeface="Calibri" pitchFamily="34" charset="0"/>
              </a:rPr>
              <a:t> </a:t>
            </a:r>
            <a:r>
              <a:rPr lang="en-GB" sz="1600" b="1" dirty="0" err="1">
                <a:solidFill>
                  <a:srgbClr val="000000"/>
                </a:solidFill>
                <a:latin typeface="Calibri" pitchFamily="34" charset="0"/>
              </a:rPr>
              <a:t>början</a:t>
            </a:r>
            <a:r>
              <a:rPr lang="en-GB" sz="1600" b="1" dirty="0">
                <a:solidFill>
                  <a:srgbClr val="000000"/>
                </a:solidFill>
                <a:latin typeface="Calibri" pitchFamily="34" charset="0"/>
              </a:rPr>
              <a:t> </a:t>
            </a:r>
            <a:r>
              <a:rPr lang="en-GB" sz="1600" b="1" dirty="0" err="1">
                <a:solidFill>
                  <a:srgbClr val="000000"/>
                </a:solidFill>
                <a:latin typeface="Calibri" pitchFamily="34" charset="0"/>
              </a:rPr>
              <a:t>och</a:t>
            </a:r>
            <a:r>
              <a:rPr lang="en-GB" sz="1600" b="1" dirty="0">
                <a:solidFill>
                  <a:srgbClr val="000000"/>
                </a:solidFill>
                <a:latin typeface="Calibri" pitchFamily="34" charset="0"/>
              </a:rPr>
              <a:t> </a:t>
            </a:r>
            <a:r>
              <a:rPr lang="en-GB" sz="1600" b="1" dirty="0" err="1">
                <a:solidFill>
                  <a:srgbClr val="000000"/>
                </a:solidFill>
                <a:latin typeface="Calibri" pitchFamily="34" charset="0"/>
              </a:rPr>
              <a:t>alltings</a:t>
            </a:r>
            <a:r>
              <a:rPr lang="en-GB" sz="1600" b="1" dirty="0">
                <a:solidFill>
                  <a:srgbClr val="000000"/>
                </a:solidFill>
                <a:latin typeface="Calibri" pitchFamily="34" charset="0"/>
              </a:rPr>
              <a:t> slut </a:t>
            </a:r>
            <a:r>
              <a:rPr lang="en-GB" sz="1600" dirty="0">
                <a:solidFill>
                  <a:srgbClr val="000000"/>
                </a:solidFill>
                <a:latin typeface="Calibri" pitchFamily="34" charset="0"/>
              </a:rPr>
              <a:t>– Moksha – den </a:t>
            </a:r>
            <a:r>
              <a:rPr lang="en-GB" sz="1600" dirty="0" err="1">
                <a:solidFill>
                  <a:srgbClr val="000000"/>
                </a:solidFill>
                <a:latin typeface="Calibri" pitchFamily="34" charset="0"/>
              </a:rPr>
              <a:t>högsta</a:t>
            </a:r>
            <a:r>
              <a:rPr lang="en-GB" sz="1600" dirty="0">
                <a:solidFill>
                  <a:srgbClr val="000000"/>
                </a:solidFill>
                <a:latin typeface="Calibri" pitchFamily="34" charset="0"/>
              </a:rPr>
              <a:t> </a:t>
            </a:r>
            <a:r>
              <a:rPr lang="en-GB" sz="1600" dirty="0" err="1">
                <a:solidFill>
                  <a:srgbClr val="000000"/>
                </a:solidFill>
                <a:latin typeface="Calibri" pitchFamily="34" charset="0"/>
              </a:rPr>
              <a:t>verkligheten</a:t>
            </a:r>
            <a:r>
              <a:rPr lang="en-GB" sz="1600" dirty="0">
                <a:solidFill>
                  <a:srgbClr val="000000"/>
                </a:solidFill>
                <a:latin typeface="Calibri" pitchFamily="34" charset="0"/>
              </a:rPr>
              <a:t>.</a:t>
            </a:r>
          </a:p>
          <a:p>
            <a:pPr defTabSz="449263" eaLnBrk="1" hangingPunct="1">
              <a:lnSpc>
                <a:spcPct val="93000"/>
              </a:lnSpc>
              <a:buClr>
                <a:srgbClr val="000000"/>
              </a:buClr>
              <a:buSzPct val="100000"/>
              <a:buFont typeface="Arial" charset="0"/>
              <a:buNone/>
            </a:pPr>
            <a:r>
              <a:rPr lang="en-GB" sz="1600" dirty="0" err="1">
                <a:solidFill>
                  <a:srgbClr val="000000"/>
                </a:solidFill>
                <a:latin typeface="Calibri" pitchFamily="34" charset="0"/>
              </a:rPr>
              <a:t>När</a:t>
            </a:r>
            <a:r>
              <a:rPr lang="en-GB" sz="1600" dirty="0">
                <a:solidFill>
                  <a:srgbClr val="000000"/>
                </a:solidFill>
                <a:latin typeface="Calibri" pitchFamily="34" charset="0"/>
              </a:rPr>
              <a:t> man </a:t>
            </a:r>
            <a:r>
              <a:rPr lang="en-GB" sz="1600" dirty="0" err="1">
                <a:solidFill>
                  <a:srgbClr val="000000"/>
                </a:solidFill>
                <a:latin typeface="Calibri" pitchFamily="34" charset="0"/>
              </a:rPr>
              <a:t>höjt</a:t>
            </a:r>
            <a:r>
              <a:rPr lang="en-GB" sz="1600" dirty="0">
                <a:solidFill>
                  <a:srgbClr val="000000"/>
                </a:solidFill>
                <a:latin typeface="Calibri" pitchFamily="34" charset="0"/>
              </a:rPr>
              <a:t> sin </a:t>
            </a:r>
            <a:r>
              <a:rPr lang="en-GB" sz="1600" dirty="0" err="1">
                <a:solidFill>
                  <a:srgbClr val="000000"/>
                </a:solidFill>
                <a:latin typeface="Calibri" pitchFamily="34" charset="0"/>
              </a:rPr>
              <a:t>medvetandenivå</a:t>
            </a:r>
            <a:r>
              <a:rPr lang="en-GB" sz="1600" dirty="0">
                <a:solidFill>
                  <a:srgbClr val="000000"/>
                </a:solidFill>
                <a:latin typeface="Calibri" pitchFamily="34" charset="0"/>
              </a:rPr>
              <a:t>, </a:t>
            </a:r>
            <a:r>
              <a:rPr lang="en-GB" sz="1600" dirty="0" err="1">
                <a:solidFill>
                  <a:srgbClr val="000000"/>
                </a:solidFill>
                <a:latin typeface="Calibri" pitchFamily="34" charset="0"/>
              </a:rPr>
              <a:t>skådat</a:t>
            </a:r>
            <a:r>
              <a:rPr lang="en-GB" sz="1600" dirty="0">
                <a:solidFill>
                  <a:srgbClr val="000000"/>
                </a:solidFill>
                <a:latin typeface="Calibri" pitchFamily="34" charset="0"/>
              </a:rPr>
              <a:t> </a:t>
            </a:r>
            <a:r>
              <a:rPr lang="en-GB" sz="1600" dirty="0" err="1">
                <a:solidFill>
                  <a:srgbClr val="000000"/>
                </a:solidFill>
                <a:latin typeface="Calibri" pitchFamily="34" charset="0"/>
              </a:rPr>
              <a:t>igenom</a:t>
            </a:r>
            <a:r>
              <a:rPr lang="en-GB" sz="1600" dirty="0">
                <a:solidFill>
                  <a:srgbClr val="000000"/>
                </a:solidFill>
                <a:latin typeface="Calibri" pitchFamily="34" charset="0"/>
              </a:rPr>
              <a:t> </a:t>
            </a:r>
            <a:r>
              <a:rPr lang="en-GB" sz="1600" b="1" dirty="0">
                <a:solidFill>
                  <a:srgbClr val="000000"/>
                </a:solidFill>
                <a:latin typeface="Calibri" pitchFamily="34" charset="0"/>
              </a:rPr>
              <a:t>”</a:t>
            </a:r>
            <a:r>
              <a:rPr lang="en-GB" sz="1600" b="1" dirty="0">
                <a:solidFill>
                  <a:srgbClr val="009999"/>
                </a:solidFill>
                <a:latin typeface="Calibri" pitchFamily="34" charset="0"/>
                <a:hlinkClick r:id="rId3"/>
              </a:rPr>
              <a:t>maya</a:t>
            </a:r>
            <a:r>
              <a:rPr lang="en-GB" sz="1600" b="1" dirty="0">
                <a:solidFill>
                  <a:srgbClr val="000000"/>
                </a:solidFill>
                <a:latin typeface="Calibri" pitchFamily="34" charset="0"/>
              </a:rPr>
              <a:t>”, </a:t>
            </a:r>
            <a:r>
              <a:rPr lang="en-GB" sz="1600" dirty="0" err="1">
                <a:solidFill>
                  <a:srgbClr val="000000"/>
                </a:solidFill>
                <a:latin typeface="Calibri" pitchFamily="34" charset="0"/>
              </a:rPr>
              <a:t>insett</a:t>
            </a:r>
            <a:r>
              <a:rPr lang="en-GB" sz="1600" dirty="0">
                <a:solidFill>
                  <a:srgbClr val="000000"/>
                </a:solidFill>
                <a:latin typeface="Calibri" pitchFamily="34" charset="0"/>
              </a:rPr>
              <a:t> </a:t>
            </a:r>
            <a:r>
              <a:rPr lang="en-GB" sz="1600" dirty="0" err="1">
                <a:solidFill>
                  <a:srgbClr val="000000"/>
                </a:solidFill>
                <a:latin typeface="Calibri" pitchFamily="34" charset="0"/>
              </a:rPr>
              <a:t>att</a:t>
            </a:r>
            <a:r>
              <a:rPr lang="en-GB" sz="1600" dirty="0">
                <a:solidFill>
                  <a:srgbClr val="000000"/>
                </a:solidFill>
                <a:latin typeface="Calibri" pitchFamily="34" charset="0"/>
              </a:rPr>
              <a:t> </a:t>
            </a:r>
            <a:r>
              <a:rPr lang="en-GB" sz="1600" b="1" dirty="0" err="1">
                <a:solidFill>
                  <a:srgbClr val="000000"/>
                </a:solidFill>
                <a:latin typeface="Calibri" pitchFamily="34" charset="0"/>
              </a:rPr>
              <a:t>verkligheten</a:t>
            </a:r>
            <a:r>
              <a:rPr lang="en-GB" sz="1600" b="1" dirty="0">
                <a:solidFill>
                  <a:srgbClr val="000000"/>
                </a:solidFill>
                <a:latin typeface="Calibri" pitchFamily="34" charset="0"/>
              </a:rPr>
              <a:t> </a:t>
            </a:r>
            <a:r>
              <a:rPr lang="en-GB" sz="1600" b="1" dirty="0" err="1">
                <a:solidFill>
                  <a:srgbClr val="000000"/>
                </a:solidFill>
                <a:latin typeface="Calibri" pitchFamily="34" charset="0"/>
              </a:rPr>
              <a:t>är</a:t>
            </a:r>
            <a:r>
              <a:rPr lang="en-GB" sz="1600" b="1" dirty="0">
                <a:solidFill>
                  <a:srgbClr val="000000"/>
                </a:solidFill>
                <a:latin typeface="Calibri" pitchFamily="34" charset="0"/>
              </a:rPr>
              <a:t> en illusion </a:t>
            </a:r>
            <a:r>
              <a:rPr lang="en-GB" sz="1600" dirty="0" err="1">
                <a:solidFill>
                  <a:srgbClr val="000000"/>
                </a:solidFill>
                <a:latin typeface="Calibri" pitchFamily="34" charset="0"/>
              </a:rPr>
              <a:t>och</a:t>
            </a:r>
            <a:r>
              <a:rPr lang="en-GB" sz="1600" dirty="0">
                <a:solidFill>
                  <a:srgbClr val="000000"/>
                </a:solidFill>
                <a:latin typeface="Calibri" pitchFamily="34" charset="0"/>
              </a:rPr>
              <a:t> </a:t>
            </a:r>
            <a:r>
              <a:rPr lang="en-GB" sz="1600" b="1" dirty="0" err="1">
                <a:solidFill>
                  <a:srgbClr val="000000"/>
                </a:solidFill>
                <a:latin typeface="Calibri" pitchFamily="34" charset="0"/>
              </a:rPr>
              <a:t>att</a:t>
            </a:r>
            <a:r>
              <a:rPr lang="en-GB" sz="1600" b="1" dirty="0">
                <a:solidFill>
                  <a:srgbClr val="000000"/>
                </a:solidFill>
                <a:latin typeface="Calibri" pitchFamily="34" charset="0"/>
              </a:rPr>
              <a:t> den </a:t>
            </a:r>
            <a:r>
              <a:rPr lang="en-GB" sz="1600" b="1" dirty="0" err="1">
                <a:solidFill>
                  <a:srgbClr val="000000"/>
                </a:solidFill>
                <a:latin typeface="Calibri" pitchFamily="34" charset="0"/>
              </a:rPr>
              <a:t>andliga</a:t>
            </a:r>
            <a:r>
              <a:rPr lang="en-GB" sz="1600" b="1" dirty="0">
                <a:solidFill>
                  <a:srgbClr val="000000"/>
                </a:solidFill>
                <a:latin typeface="Calibri" pitchFamily="34" charset="0"/>
              </a:rPr>
              <a:t> </a:t>
            </a:r>
            <a:r>
              <a:rPr lang="en-GB" sz="1600" b="1" dirty="0" err="1">
                <a:solidFill>
                  <a:srgbClr val="000000"/>
                </a:solidFill>
                <a:latin typeface="Calibri" pitchFamily="34" charset="0"/>
              </a:rPr>
              <a:t>världen</a:t>
            </a:r>
            <a:r>
              <a:rPr lang="en-GB" sz="1600" b="1" dirty="0">
                <a:solidFill>
                  <a:srgbClr val="000000"/>
                </a:solidFill>
                <a:latin typeface="Calibri" pitchFamily="34" charset="0"/>
              </a:rPr>
              <a:t> </a:t>
            </a:r>
            <a:r>
              <a:rPr lang="en-GB" sz="1600" b="1" dirty="0" err="1">
                <a:solidFill>
                  <a:srgbClr val="000000"/>
                </a:solidFill>
                <a:latin typeface="Calibri" pitchFamily="34" charset="0"/>
              </a:rPr>
              <a:t>är</a:t>
            </a:r>
            <a:r>
              <a:rPr lang="en-GB" sz="1600" b="1" dirty="0">
                <a:solidFill>
                  <a:srgbClr val="000000"/>
                </a:solidFill>
                <a:latin typeface="Calibri" pitchFamily="34" charset="0"/>
              </a:rPr>
              <a:t> den </a:t>
            </a:r>
            <a:r>
              <a:rPr lang="en-GB" sz="1600" b="1" dirty="0" err="1">
                <a:solidFill>
                  <a:srgbClr val="000000"/>
                </a:solidFill>
                <a:latin typeface="Calibri" pitchFamily="34" charset="0"/>
              </a:rPr>
              <a:t>högsta</a:t>
            </a:r>
            <a:r>
              <a:rPr lang="en-GB" sz="1600" b="1" dirty="0">
                <a:solidFill>
                  <a:srgbClr val="000000"/>
                </a:solidFill>
                <a:latin typeface="Calibri" pitchFamily="34" charset="0"/>
              </a:rPr>
              <a:t> </a:t>
            </a:r>
            <a:r>
              <a:rPr lang="en-GB" sz="1600" b="1" dirty="0" err="1">
                <a:solidFill>
                  <a:srgbClr val="000000"/>
                </a:solidFill>
                <a:latin typeface="Calibri" pitchFamily="34" charset="0"/>
              </a:rPr>
              <a:t>verkligheten</a:t>
            </a:r>
            <a:r>
              <a:rPr lang="en-GB" sz="1600" dirty="0">
                <a:solidFill>
                  <a:srgbClr val="000000"/>
                </a:solidFill>
                <a:latin typeface="Calibri" pitchFamily="34" charset="0"/>
              </a:rPr>
              <a:t>, </a:t>
            </a:r>
            <a:r>
              <a:rPr lang="en-GB" sz="1600" dirty="0" err="1">
                <a:solidFill>
                  <a:srgbClr val="000000"/>
                </a:solidFill>
                <a:latin typeface="Calibri" pitchFamily="34" charset="0"/>
              </a:rPr>
              <a:t>kan</a:t>
            </a:r>
            <a:r>
              <a:rPr lang="en-GB" sz="1600" dirty="0">
                <a:solidFill>
                  <a:srgbClr val="000000"/>
                </a:solidFill>
                <a:latin typeface="Calibri" pitchFamily="34" charset="0"/>
              </a:rPr>
              <a:t> man </a:t>
            </a:r>
            <a:r>
              <a:rPr lang="en-GB" sz="1600" dirty="0" err="1">
                <a:solidFill>
                  <a:srgbClr val="000000"/>
                </a:solidFill>
                <a:latin typeface="Calibri" pitchFamily="34" charset="0"/>
              </a:rPr>
              <a:t>bryta</a:t>
            </a:r>
            <a:r>
              <a:rPr lang="en-GB" sz="1600" dirty="0">
                <a:solidFill>
                  <a:srgbClr val="000000"/>
                </a:solidFill>
                <a:latin typeface="Calibri" pitchFamily="34" charset="0"/>
              </a:rPr>
              <a:t> samsara. </a:t>
            </a:r>
          </a:p>
        </p:txBody>
      </p:sp>
      <p:sp>
        <p:nvSpPr>
          <p:cNvPr id="4109" name="Text Box 13"/>
          <p:cNvSpPr txBox="1">
            <a:spLocks noChangeArrowheads="1"/>
          </p:cNvSpPr>
          <p:nvPr/>
        </p:nvSpPr>
        <p:spPr bwMode="auto">
          <a:xfrm>
            <a:off x="250825" y="44450"/>
            <a:ext cx="10810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spcBef>
                <a:spcPts val="1125"/>
              </a:spcBef>
              <a:buClr>
                <a:srgbClr val="000000"/>
              </a:buClr>
              <a:buSzPct val="100000"/>
              <a:buFont typeface="Arial" charset="0"/>
              <a:buNone/>
            </a:pPr>
            <a:r>
              <a:rPr lang="en-GB" b="1" dirty="0">
                <a:solidFill>
                  <a:srgbClr val="009999"/>
                </a:solidFill>
                <a:latin typeface="Calibri" pitchFamily="34" charset="0"/>
              </a:rPr>
              <a:t>Atman</a:t>
            </a:r>
            <a:endParaRPr lang="en-GB" b="1" dirty="0">
              <a:solidFill>
                <a:srgbClr val="009999"/>
              </a:solidFill>
              <a:latin typeface="Calibri" pitchFamily="34" charset="0"/>
              <a:hlinkClick r:id="rId4"/>
            </a:endParaRPr>
          </a:p>
        </p:txBody>
      </p:sp>
      <p:sp>
        <p:nvSpPr>
          <p:cNvPr id="4110" name="Rectangle 14"/>
          <p:cNvSpPr>
            <a:spLocks noChangeArrowheads="1"/>
          </p:cNvSpPr>
          <p:nvPr/>
        </p:nvSpPr>
        <p:spPr bwMode="auto">
          <a:xfrm>
            <a:off x="5295900" y="476250"/>
            <a:ext cx="8016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9999"/>
                </a:solidFill>
                <a:latin typeface="Calibri" pitchFamily="34" charset="0"/>
                <a:cs typeface="Lucida Sans Unicode" pitchFamily="34" charset="0"/>
              </a:rPr>
              <a:t>Karma</a:t>
            </a:r>
            <a:endParaRPr lang="en-GB" b="1" dirty="0">
              <a:solidFill>
                <a:srgbClr val="009999"/>
              </a:solidFill>
              <a:latin typeface="Calibri" pitchFamily="34" charset="0"/>
              <a:cs typeface="Lucida Sans Unicode" pitchFamily="34" charset="0"/>
              <a:hlinkClick r:id="rId5"/>
            </a:endParaRPr>
          </a:p>
        </p:txBody>
      </p:sp>
      <p:sp>
        <p:nvSpPr>
          <p:cNvPr id="4111" name="Rectangle 15">
            <a:hlinkClick r:id="rId6"/>
          </p:cNvPr>
          <p:cNvSpPr>
            <a:spLocks noChangeArrowheads="1"/>
          </p:cNvSpPr>
          <p:nvPr/>
        </p:nvSpPr>
        <p:spPr bwMode="auto">
          <a:xfrm>
            <a:off x="5365750" y="3716338"/>
            <a:ext cx="1050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9999"/>
                </a:solidFill>
                <a:latin typeface="Calibri" pitchFamily="34" charset="0"/>
                <a:cs typeface="Lucida Sans Unicode" pitchFamily="34" charset="0"/>
              </a:rPr>
              <a:t>Brahman</a:t>
            </a:r>
            <a:endParaRPr lang="en-GB" b="1" dirty="0">
              <a:solidFill>
                <a:srgbClr val="009999"/>
              </a:solidFill>
              <a:latin typeface="Calibri" pitchFamily="34" charset="0"/>
              <a:cs typeface="Lucida Sans Unicode" pitchFamily="34" charset="0"/>
              <a:hlinkClick r:id="rId6"/>
            </a:endParaRPr>
          </a:p>
        </p:txBody>
      </p:sp>
      <p:sp>
        <p:nvSpPr>
          <p:cNvPr id="4112" name="Rectangle 16"/>
          <p:cNvSpPr>
            <a:spLocks noChangeArrowheads="1"/>
          </p:cNvSpPr>
          <p:nvPr/>
        </p:nvSpPr>
        <p:spPr bwMode="auto">
          <a:xfrm>
            <a:off x="5583238" y="2492375"/>
            <a:ext cx="987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9999"/>
                </a:solidFill>
                <a:latin typeface="Calibri" pitchFamily="34" charset="0"/>
                <a:cs typeface="Lucida Sans Unicode" pitchFamily="34" charset="0"/>
              </a:rPr>
              <a:t>Samsara</a:t>
            </a:r>
            <a:endParaRPr lang="en-GB" b="1" dirty="0">
              <a:solidFill>
                <a:srgbClr val="009999"/>
              </a:solidFill>
              <a:latin typeface="Calibri" pitchFamily="34" charset="0"/>
              <a:cs typeface="Lucida Sans Unicode" pitchFamily="34" charset="0"/>
              <a:hlinkClick r:id="rId7"/>
            </a:endParaRPr>
          </a:p>
        </p:txBody>
      </p:sp>
      <p:sp>
        <p:nvSpPr>
          <p:cNvPr id="7189" name="Platshållare för bildnumm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en-GB" dirty="0">
              <a:solidFill>
                <a:srgbClr val="000000"/>
              </a:solidFill>
            </a:endParaRPr>
          </a:p>
        </p:txBody>
      </p:sp>
      <p:sp>
        <p:nvSpPr>
          <p:cNvPr id="7190" name="Platshållare för sidfot 2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r>
              <a:rPr lang="sv-SE" dirty="0">
                <a:solidFill>
                  <a:srgbClr val="000000"/>
                </a:solidFill>
              </a:rPr>
              <a:t> </a:t>
            </a:r>
          </a:p>
        </p:txBody>
      </p:sp>
      <p:cxnSp>
        <p:nvCxnSpPr>
          <p:cNvPr id="3" name="Vinklad  2"/>
          <p:cNvCxnSpPr/>
          <p:nvPr/>
        </p:nvCxnSpPr>
        <p:spPr bwMode="auto">
          <a:xfrm>
            <a:off x="990600" y="4005263"/>
            <a:ext cx="1079390" cy="401638"/>
          </a:xfrm>
          <a:prstGeom prst="bentConnector3">
            <a:avLst>
              <a:gd name="adj1" fmla="val 60444"/>
            </a:avLst>
          </a:prstGeom>
          <a:solidFill>
            <a:srgbClr val="00B8FF"/>
          </a:solidFill>
          <a:ln w="44450" cap="rnd" cmpd="sng" algn="ctr">
            <a:solidFill>
              <a:schemeClr val="tx1"/>
            </a:solidFill>
            <a:prstDash val="solid"/>
            <a:bevel/>
            <a:headEnd type="none" w="med" len="med"/>
            <a:tailEnd type="none" w="med" len="med"/>
          </a:ln>
          <a:effectLst/>
        </p:spPr>
      </p:cxnSp>
      <p:cxnSp>
        <p:nvCxnSpPr>
          <p:cNvPr id="5" name="Elbow Connector 4"/>
          <p:cNvCxnSpPr/>
          <p:nvPr/>
        </p:nvCxnSpPr>
        <p:spPr bwMode="auto">
          <a:xfrm flipV="1">
            <a:off x="2043457" y="3892550"/>
            <a:ext cx="2900004" cy="514352"/>
          </a:xfrm>
          <a:prstGeom prst="bentConnector3">
            <a:avLst/>
          </a:prstGeom>
          <a:solidFill>
            <a:srgbClr val="00B8FF"/>
          </a:solidFill>
          <a:ln w="38100" cap="flat" cmpd="sng" algn="ctr">
            <a:solidFill>
              <a:schemeClr val="tx1"/>
            </a:solidFill>
            <a:prstDash val="solid"/>
            <a:round/>
            <a:headEnd type="none" w="med" len="med"/>
            <a:tailEnd type="arrow"/>
          </a:ln>
          <a:effectLst/>
        </p:spPr>
      </p:cxnSp>
      <p:sp>
        <p:nvSpPr>
          <p:cNvPr id="2" name="textruta 1">
            <a:extLst>
              <a:ext uri="{FF2B5EF4-FFF2-40B4-BE49-F238E27FC236}">
                <a16:creationId xmlns:a16="http://schemas.microsoft.com/office/drawing/2014/main" id="{40363A8C-2C16-461B-8C6E-699AD71098AE}"/>
              </a:ext>
            </a:extLst>
          </p:cNvPr>
          <p:cNvSpPr txBox="1"/>
          <p:nvPr/>
        </p:nvSpPr>
        <p:spPr>
          <a:xfrm>
            <a:off x="250825" y="5655620"/>
            <a:ext cx="3842083" cy="589605"/>
          </a:xfrm>
          <a:prstGeom prst="rect">
            <a:avLst/>
          </a:prstGeom>
          <a:noFill/>
        </p:spPr>
        <p:txBody>
          <a:bodyPr wrap="square" rtlCol="0">
            <a:spAutoFit/>
          </a:bodyPr>
          <a:lstStyle/>
          <a:p>
            <a:endParaRPr lang="sv-SE" dirty="0"/>
          </a:p>
        </p:txBody>
      </p:sp>
      <p:sp>
        <p:nvSpPr>
          <p:cNvPr id="4" name="textruta 3">
            <a:extLst>
              <a:ext uri="{FF2B5EF4-FFF2-40B4-BE49-F238E27FC236}">
                <a16:creationId xmlns:a16="http://schemas.microsoft.com/office/drawing/2014/main" id="{DA723A41-F7AB-4655-B5DB-880F47EF2108}"/>
              </a:ext>
            </a:extLst>
          </p:cNvPr>
          <p:cNvSpPr txBox="1"/>
          <p:nvPr/>
        </p:nvSpPr>
        <p:spPr>
          <a:xfrm>
            <a:off x="2596553" y="31196"/>
            <a:ext cx="4207695" cy="369332"/>
          </a:xfrm>
          <a:prstGeom prst="rect">
            <a:avLst/>
          </a:prstGeom>
          <a:noFill/>
        </p:spPr>
        <p:txBody>
          <a:bodyPr wrap="square" rtlCol="0">
            <a:spAutoFit/>
          </a:bodyPr>
          <a:lstStyle/>
          <a:p>
            <a:r>
              <a:rPr lang="sv-SE" dirty="0"/>
              <a:t>Synen på livet och döden.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ssolve">
                                      <p:cBhvr>
                                        <p:cTn id="7" dur="2000"/>
                                        <p:tgtEl>
                                          <p:spTgt spid="4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1000"/>
                                        <p:tgtEl>
                                          <p:spTgt spid="4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grpId="0"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dissolve">
                                      <p:cBhvr>
                                        <p:cTn id="17" dur="1000"/>
                                        <p:tgtEl>
                                          <p:spTgt spid="40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grpId="0"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dissolve">
                                      <p:cBhvr>
                                        <p:cTn id="22" dur="1000"/>
                                        <p:tgtEl>
                                          <p:spTgt spid="41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grpId="0"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dissolve">
                                      <p:cBhvr>
                                        <p:cTn id="27" dur="500"/>
                                        <p:tgtEl>
                                          <p:spTgt spid="40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grpId="0"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dissolve">
                                      <p:cBhvr>
                                        <p:cTn id="32" dur="500"/>
                                        <p:tgtEl>
                                          <p:spTgt spid="41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p:cTn id="36" dur="1" fill="hold">
                                          <p:stCondLst>
                                            <p:cond delay="0"/>
                                          </p:stCondLst>
                                        </p:cTn>
                                        <p:tgtEl>
                                          <p:spTgt spid="4112"/>
                                        </p:tgtEl>
                                        <p:attrNameLst>
                                          <p:attrName>style.visibility</p:attrName>
                                        </p:attrNameLst>
                                      </p:cBhvr>
                                      <p:to>
                                        <p:strVal val="visible"/>
                                      </p:to>
                                    </p:set>
                                    <p:animEffect transition="in" filter="dissolve">
                                      <p:cBhvr>
                                        <p:cTn id="37" dur="1000"/>
                                        <p:tgtEl>
                                          <p:spTgt spid="41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fill="hold" nodeType="clickEffect">
                                  <p:stCondLst>
                                    <p:cond delay="0"/>
                                  </p:stCondLst>
                                  <p:childTnLst>
                                    <p:set>
                                      <p:cBhvr>
                                        <p:cTn id="41" dur="1" fill="hold">
                                          <p:stCondLst>
                                            <p:cond delay="0"/>
                                          </p:stCondLst>
                                        </p:cTn>
                                        <p:tgtEl>
                                          <p:spTgt spid="4103"/>
                                        </p:tgtEl>
                                        <p:attrNameLst>
                                          <p:attrName>style.visibility</p:attrName>
                                        </p:attrNameLst>
                                      </p:cBhvr>
                                      <p:to>
                                        <p:strVal val="visible"/>
                                      </p:to>
                                    </p:set>
                                    <p:anim calcmode="lin" valueType="num">
                                      <p:cBhvr>
                                        <p:cTn id="42" dur="1000" fill="hold"/>
                                        <p:tgtEl>
                                          <p:spTgt spid="4103"/>
                                        </p:tgtEl>
                                        <p:attrNameLst>
                                          <p:attrName>ppt_w</p:attrName>
                                        </p:attrNameLst>
                                      </p:cBhvr>
                                      <p:tavLst>
                                        <p:tav tm="100000">
                                          <p:val>
                                            <p:strVal val="0"/>
                                          </p:val>
                                        </p:tav>
                                        <p:tav tm="100000">
                                          <p:val>
                                            <p:strVal val="#ppt_w"/>
                                          </p:val>
                                        </p:tav>
                                      </p:tavLst>
                                    </p:anim>
                                    <p:anim calcmode="lin" valueType="num">
                                      <p:cBhvr>
                                        <p:cTn id="43" dur="1000" fill="hold"/>
                                        <p:tgtEl>
                                          <p:spTgt spid="4103"/>
                                        </p:tgtEl>
                                        <p:attrNameLst>
                                          <p:attrName>ppt_h</p:attrName>
                                        </p:attrNameLst>
                                      </p:cBhvr>
                                      <p:tavLst>
                                        <p:tav tm="100000">
                                          <p:val>
                                            <p:strVal val="0"/>
                                          </p:val>
                                        </p:tav>
                                        <p:tav tm="100000">
                                          <p:val>
                                            <p:strVal val="#ppt_h"/>
                                          </p:val>
                                        </p:tav>
                                      </p:tavLst>
                                    </p:anim>
                                    <p:animEffect transition="in" filter="fade">
                                      <p:cBhvr>
                                        <p:cTn id="44" dur="1000"/>
                                        <p:tgtEl>
                                          <p:spTgt spid="410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fill="hold" nodeType="clickEffect">
                                  <p:stCondLst>
                                    <p:cond delay="0"/>
                                  </p:stCondLst>
                                  <p:childTnLst>
                                    <p:set>
                                      <p:cBhvr>
                                        <p:cTn id="48" dur="1" fill="hold">
                                          <p:stCondLst>
                                            <p:cond delay="0"/>
                                          </p:stCondLst>
                                        </p:cTn>
                                        <p:tgtEl>
                                          <p:spTgt spid="4109"/>
                                        </p:tgtEl>
                                        <p:attrNameLst>
                                          <p:attrName>style.visibility</p:attrName>
                                        </p:attrNameLst>
                                      </p:cBhvr>
                                      <p:to>
                                        <p:strVal val="visible"/>
                                      </p:to>
                                    </p:set>
                                    <p:animEffect transition="in" filter="fade">
                                      <p:cBhvr>
                                        <p:cTn id="49" dur="100"/>
                                        <p:tgtEl>
                                          <p:spTgt spid="4109"/>
                                        </p:tgtEl>
                                      </p:cBhvr>
                                    </p:animEffect>
                                    <p:anim calcmode="lin" valueType="num">
                                      <p:cBhvr>
                                        <p:cTn id="50" dur="400" fill="hold"/>
                                        <p:tgtEl>
                                          <p:spTgt spid="4109"/>
                                        </p:tgtEl>
                                        <p:attrNameLst>
                                          <p:attrName>ppt_x</p:attrName>
                                        </p:attrNameLst>
                                      </p:cBhvr>
                                      <p:tavLst>
                                        <p:tav tm="100000">
                                          <p:val>
                                            <p:strVal val="#ppt_x"/>
                                          </p:val>
                                        </p:tav>
                                        <p:tav tm="100000">
                                          <p:val>
                                            <p:strVal val="#ppt_x"/>
                                          </p:val>
                                        </p:tav>
                                      </p:tavLst>
                                    </p:anim>
                                    <p:anim calcmode="lin" valueType="num">
                                      <p:cBhvr>
                                        <p:cTn id="51" dur="400" fill="hold"/>
                                        <p:tgtEl>
                                          <p:spTgt spid="4109"/>
                                        </p:tgtEl>
                                        <p:attrNameLst>
                                          <p:attrName>ppt_y</p:attrName>
                                        </p:attrNameLst>
                                      </p:cBhvr>
                                      <p:tavLst>
                                        <p:tav tm="100000">
                                          <p:val>
                                            <p:strVal val="#ppt_y+0.31"/>
                                          </p:val>
                                        </p:tav>
                                        <p:tav tm="100000">
                                          <p:val>
                                            <p:strVal val="#ppt_y+0.31"/>
                                          </p:val>
                                        </p:tav>
                                      </p:tavLst>
                                    </p:anim>
                                    <p:anim calcmode="lin" valueType="num">
                                      <p:cBhvr>
                                        <p:cTn id="52" dur="600" decel="50000" fill="hold">
                                          <p:stCondLst>
                                            <p:cond delay="0"/>
                                          </p:stCondLst>
                                        </p:cTn>
                                        <p:tgtEl>
                                          <p:spTgt spid="4109"/>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tm="100000">
                                          <p:val>
                                            <p:strVal val="#ppt_x"/>
                                          </p:val>
                                        </p:tav>
                                      </p:tavLst>
                                    </p:anim>
                                    <p:anim calcmode="lin" valueType="num">
                                      <p:cBhvr>
                                        <p:cTn id="53" dur="600" decel="50000" fill="hold">
                                          <p:stCondLst>
                                            <p:cond delay="0"/>
                                          </p:stCondLst>
                                        </p:cTn>
                                        <p:tgtEl>
                                          <p:spTgt spid="4109"/>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fill="hold" nodeType="clickEffect">
                                  <p:stCondLst>
                                    <p:cond delay="0"/>
                                  </p:stCondLst>
                                  <p:childTnLst>
                                    <p:set>
                                      <p:cBhvr>
                                        <p:cTn id="57" dur="1" fill="hold">
                                          <p:stCondLst>
                                            <p:cond delay="0"/>
                                          </p:stCondLst>
                                        </p:cTn>
                                        <p:tgtEl>
                                          <p:spTgt spid="4106"/>
                                        </p:tgtEl>
                                        <p:attrNameLst>
                                          <p:attrName>style.visibility</p:attrName>
                                        </p:attrNameLst>
                                      </p:cBhvr>
                                      <p:to>
                                        <p:strVal val="visible"/>
                                      </p:to>
                                    </p:set>
                                    <p:anim calcmode="lin" valueType="num">
                                      <p:cBhvr>
                                        <p:cTn id="58" dur="1000" fill="hold"/>
                                        <p:tgtEl>
                                          <p:spTgt spid="4106"/>
                                        </p:tgtEl>
                                        <p:attrNameLst>
                                          <p:attrName>ppt_w</p:attrName>
                                        </p:attrNameLst>
                                      </p:cBhvr>
                                      <p:tavLst>
                                        <p:tav tm="100000">
                                          <p:val>
                                            <p:strVal val="0"/>
                                          </p:val>
                                        </p:tav>
                                        <p:tav tm="100000">
                                          <p:val>
                                            <p:strVal val="#ppt_w"/>
                                          </p:val>
                                        </p:tav>
                                      </p:tavLst>
                                    </p:anim>
                                    <p:anim calcmode="lin" valueType="num">
                                      <p:cBhvr>
                                        <p:cTn id="59" dur="1000" fill="hold"/>
                                        <p:tgtEl>
                                          <p:spTgt spid="4106"/>
                                        </p:tgtEl>
                                        <p:attrNameLst>
                                          <p:attrName>ppt_h</p:attrName>
                                        </p:attrNameLst>
                                      </p:cBhvr>
                                      <p:tavLst>
                                        <p:tav tm="100000">
                                          <p:val>
                                            <p:strVal val="0"/>
                                          </p:val>
                                        </p:tav>
                                        <p:tav tm="100000">
                                          <p:val>
                                            <p:strVal val="#ppt_h"/>
                                          </p:val>
                                        </p:tav>
                                      </p:tavLst>
                                    </p:anim>
                                    <p:animEffect transition="in" filter="fade">
                                      <p:cBhvr>
                                        <p:cTn id="60" dur="1000"/>
                                        <p:tgtEl>
                                          <p:spTgt spid="410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4" presetClass="entr" fill="hold" nodeType="clickEffect">
                                  <p:stCondLst>
                                    <p:cond delay="0"/>
                                  </p:stCondLst>
                                  <p:childTnLst>
                                    <p:set>
                                      <p:cBhvr>
                                        <p:cTn id="64" dur="1" fill="hold">
                                          <p:stCondLst>
                                            <p:cond delay="0"/>
                                          </p:stCondLst>
                                        </p:cTn>
                                        <p:tgtEl>
                                          <p:spTgt spid="4110"/>
                                        </p:tgtEl>
                                        <p:attrNameLst>
                                          <p:attrName>style.visibility</p:attrName>
                                        </p:attrNameLst>
                                      </p:cBhvr>
                                      <p:to>
                                        <p:strVal val="visible"/>
                                      </p:to>
                                    </p:set>
                                    <p:anim calcmode="lin" valueType="num">
                                      <p:cBhvr>
                                        <p:cTn id="65" dur="15000" fill="hold"/>
                                        <p:tgtEl>
                                          <p:spTgt spid="4110"/>
                                        </p:tgtEl>
                                        <p:attrNameLst>
                                          <p:attrName>ppt_x</p:attrName>
                                        </p:attrNameLst>
                                      </p:cBhvr>
                                      <p:tavLst>
                                        <p:tav tm="100000">
                                          <p:val>
                                            <p:strVal val="#ppt_x"/>
                                          </p:val>
                                        </p:tav>
                                        <p:tav tm="100000">
                                          <p:val>
                                            <p:strVal val="#ppt_x"/>
                                          </p:val>
                                        </p:tav>
                                      </p:tavLst>
                                    </p:anim>
                                    <p:anim calcmode="lin" valueType="num">
                                      <p:cBhvr>
                                        <p:cTn id="66" dur="15000" fill="hold"/>
                                        <p:tgtEl>
                                          <p:spTgt spid="4110"/>
                                        </p:tgtEl>
                                        <p:attrNameLst>
                                          <p:attrName>ppt_y</p:attrName>
                                        </p:attrNameLst>
                                      </p:cBhvr>
                                      <p:tavLst>
                                        <p:tav tm="100000">
                                          <p:val>
                                            <p:strVal val="#ppt_y+1"/>
                                          </p:val>
                                        </p:tav>
                                        <p:tav tm="100000">
                                          <p:val>
                                            <p:strVal val="#ppt_y-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fill="hold" nodeType="clickEffect">
                                  <p:stCondLst>
                                    <p:cond delay="0"/>
                                  </p:stCondLst>
                                  <p:childTnLst>
                                    <p:set>
                                      <p:cBhvr>
                                        <p:cTn id="70" dur="1" fill="hold">
                                          <p:stCondLst>
                                            <p:cond delay="0"/>
                                          </p:stCondLst>
                                        </p:cTn>
                                        <p:tgtEl>
                                          <p:spTgt spid="4107"/>
                                        </p:tgtEl>
                                        <p:attrNameLst>
                                          <p:attrName>style.visibility</p:attrName>
                                        </p:attrNameLst>
                                      </p:cBhvr>
                                      <p:to>
                                        <p:strVal val="visible"/>
                                      </p:to>
                                    </p:set>
                                    <p:animEffect transition="in" filter="dissolve">
                                      <p:cBhvr>
                                        <p:cTn id="71" dur="500"/>
                                        <p:tgtEl>
                                          <p:spTgt spid="410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fill="hold" nodeType="clickEffect">
                                  <p:stCondLst>
                                    <p:cond delay="0"/>
                                  </p:stCondLst>
                                  <p:childTnLst>
                                    <p:set>
                                      <p:cBhvr>
                                        <p:cTn id="75" dur="1" fill="hold">
                                          <p:stCondLst>
                                            <p:cond delay="0"/>
                                          </p:stCondLst>
                                        </p:cTn>
                                        <p:tgtEl>
                                          <p:spTgt spid="4105"/>
                                        </p:tgtEl>
                                        <p:attrNameLst>
                                          <p:attrName>style.visibility</p:attrName>
                                        </p:attrNameLst>
                                      </p:cBhvr>
                                      <p:to>
                                        <p:strVal val="visible"/>
                                      </p:to>
                                    </p:set>
                                    <p:animEffect transition="in" filter="dissolve">
                                      <p:cBhvr>
                                        <p:cTn id="76" dur="500"/>
                                        <p:tgtEl>
                                          <p:spTgt spid="410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0-#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0-#ppt_w/2"/>
                                          </p:val>
                                        </p:tav>
                                        <p:tav tm="100000">
                                          <p:val>
                                            <p:strVal val="#ppt_x"/>
                                          </p:val>
                                        </p:tav>
                                      </p:tavLst>
                                    </p:anim>
                                    <p:anim calcmode="lin" valueType="num">
                                      <p:cBhvr additive="base">
                                        <p:cTn id="8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9" presetClass="entr" fill="hold" nodeType="clickEffect">
                                  <p:stCondLst>
                                    <p:cond delay="0"/>
                                  </p:stCondLst>
                                  <p:childTnLst>
                                    <p:set>
                                      <p:cBhvr>
                                        <p:cTn id="92" dur="1" fill="hold">
                                          <p:stCondLst>
                                            <p:cond delay="0"/>
                                          </p:stCondLst>
                                        </p:cTn>
                                        <p:tgtEl>
                                          <p:spTgt spid="4111"/>
                                        </p:tgtEl>
                                        <p:attrNameLst>
                                          <p:attrName>style.visibility</p:attrName>
                                        </p:attrNameLst>
                                      </p:cBhvr>
                                      <p:to>
                                        <p:strVal val="visible"/>
                                      </p:to>
                                    </p:set>
                                    <p:animEffect transition="in" filter="dissolve">
                                      <p:cBhvr>
                                        <p:cTn id="93" dur="1000"/>
                                        <p:tgtEl>
                                          <p:spTgt spid="4111"/>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fill="hold" nodeType="clickEffect">
                                  <p:stCondLst>
                                    <p:cond delay="0"/>
                                  </p:stCondLst>
                                  <p:childTnLst>
                                    <p:set>
                                      <p:cBhvr>
                                        <p:cTn id="97" dur="1" fill="hold">
                                          <p:stCondLst>
                                            <p:cond delay="0"/>
                                          </p:stCondLst>
                                        </p:cTn>
                                        <p:tgtEl>
                                          <p:spTgt spid="4108"/>
                                        </p:tgtEl>
                                        <p:attrNameLst>
                                          <p:attrName>style.visibility</p:attrName>
                                        </p:attrNameLst>
                                      </p:cBhvr>
                                      <p:to>
                                        <p:strVal val="visible"/>
                                      </p:to>
                                    </p:set>
                                    <p:animEffect transition="in" filter="dissolve">
                                      <p:cBhvr>
                                        <p:cTn id="98" dur="500"/>
                                        <p:tgtEl>
                                          <p:spTgt spid="4108"/>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fill="hold" nodeType="clickEffect">
                                  <p:stCondLst>
                                    <p:cond delay="0"/>
                                  </p:stCondLst>
                                  <p:childTnLst>
                                    <p:set>
                                      <p:cBhvr>
                                        <p:cTn id="102" dur="1" fill="hold">
                                          <p:stCondLst>
                                            <p:cond delay="0"/>
                                          </p:stCondLst>
                                        </p:cTn>
                                        <p:tgtEl>
                                          <p:spTgt spid="4109"/>
                                        </p:tgtEl>
                                        <p:attrNameLst>
                                          <p:attrName>style.visibility</p:attrName>
                                        </p:attrNameLst>
                                      </p:cBhvr>
                                      <p:to>
                                        <p:strVal val="visible"/>
                                      </p:to>
                                    </p:set>
                                    <p:animEffect transition="in" filter="dissolve">
                                      <p:cBhvr>
                                        <p:cTn id="103" dur="1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animBg="1"/>
      <p:bldP spid="4099" grpId="0" animBg="1"/>
      <p:bldP spid="4100" grpId="0" animBg="1"/>
      <p:bldP spid="4101" grpId="0" animBg="1"/>
      <p:bldP spid="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76275" y="3860800"/>
            <a:ext cx="4473958" cy="896016"/>
          </a:xfrm>
          <a:prstGeom prst="rect">
            <a:avLst/>
          </a:prstGeom>
          <a:solidFill>
            <a:srgbClr val="BBE0E3"/>
          </a:solidFill>
          <a:ln w="12600">
            <a:solidFill>
              <a:srgbClr val="000000"/>
            </a:solidFill>
            <a:miter lim="800000"/>
            <a:headEnd/>
            <a:tailEnd/>
          </a:ln>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400" dirty="0">
                <a:solidFill>
                  <a:srgbClr val="000000"/>
                </a:solidFill>
                <a:latin typeface="Calibri" pitchFamily="34" charset="0"/>
              </a:rPr>
              <a:t>Den </a:t>
            </a:r>
            <a:r>
              <a:rPr lang="en-GB" sz="1400" dirty="0" err="1">
                <a:solidFill>
                  <a:srgbClr val="000000"/>
                </a:solidFill>
                <a:latin typeface="Calibri" pitchFamily="34" charset="0"/>
              </a:rPr>
              <a:t>besegrade</a:t>
            </a:r>
            <a:r>
              <a:rPr lang="en-GB" sz="1400" dirty="0">
                <a:solidFill>
                  <a:srgbClr val="000000"/>
                </a:solidFill>
                <a:latin typeface="Calibri" pitchFamily="34" charset="0"/>
              </a:rPr>
              <a:t> </a:t>
            </a:r>
            <a:r>
              <a:rPr lang="en-GB" sz="1400" dirty="0" err="1">
                <a:solidFill>
                  <a:srgbClr val="000000"/>
                </a:solidFill>
                <a:latin typeface="Calibri" pitchFamily="34" charset="0"/>
              </a:rPr>
              <a:t>urbefolkningen</a:t>
            </a:r>
            <a:r>
              <a:rPr lang="en-GB" sz="1400" dirty="0">
                <a:solidFill>
                  <a:srgbClr val="000000"/>
                </a:solidFill>
                <a:latin typeface="Calibri" pitchFamily="34" charset="0"/>
              </a:rPr>
              <a:t> –</a:t>
            </a:r>
            <a:br>
              <a:rPr lang="en-GB" sz="1400" dirty="0">
                <a:solidFill>
                  <a:srgbClr val="000000"/>
                </a:solidFill>
                <a:latin typeface="Calibri" pitchFamily="34" charset="0"/>
              </a:rPr>
            </a:br>
            <a:br>
              <a:rPr lang="en-GB" sz="1400" dirty="0">
                <a:solidFill>
                  <a:srgbClr val="000000"/>
                </a:solidFill>
                <a:latin typeface="Calibri" pitchFamily="34" charset="0"/>
              </a:rPr>
            </a:br>
            <a:r>
              <a:rPr lang="en-GB" sz="1400" dirty="0">
                <a:solidFill>
                  <a:srgbClr val="000000"/>
                </a:solidFill>
                <a:latin typeface="Calibri" pitchFamily="34" charset="0"/>
              </a:rPr>
              <a:t>Mer </a:t>
            </a:r>
            <a:r>
              <a:rPr lang="en-GB" sz="1400" dirty="0" err="1">
                <a:solidFill>
                  <a:srgbClr val="000000"/>
                </a:solidFill>
                <a:latin typeface="Calibri" pitchFamily="34" charset="0"/>
              </a:rPr>
              <a:t>mörkhyade</a:t>
            </a:r>
            <a:r>
              <a:rPr lang="en-GB" sz="1400" dirty="0">
                <a:solidFill>
                  <a:srgbClr val="000000"/>
                </a:solidFill>
                <a:latin typeface="Calibri" pitchFamily="34" charset="0"/>
              </a:rPr>
              <a:t>. </a:t>
            </a:r>
            <a:r>
              <a:rPr lang="en-GB" sz="1400" dirty="0" err="1">
                <a:solidFill>
                  <a:srgbClr val="000000"/>
                </a:solidFill>
                <a:latin typeface="Calibri" pitchFamily="34" charset="0"/>
              </a:rPr>
              <a:t>Majoriteten</a:t>
            </a:r>
            <a:r>
              <a:rPr lang="en-GB" sz="1400" dirty="0">
                <a:solidFill>
                  <a:srgbClr val="000000"/>
                </a:solidFill>
                <a:latin typeface="Calibri" pitchFamily="34" charset="0"/>
              </a:rPr>
              <a:t> var  </a:t>
            </a:r>
            <a:r>
              <a:rPr lang="en-GB" sz="1400" dirty="0" err="1">
                <a:solidFill>
                  <a:srgbClr val="000000"/>
                </a:solidFill>
                <a:latin typeface="Calibri" pitchFamily="34" charset="0"/>
              </a:rPr>
              <a:t>analfabeter</a:t>
            </a:r>
            <a:r>
              <a:rPr lang="en-GB" sz="1400" dirty="0">
                <a:solidFill>
                  <a:srgbClr val="000000"/>
                </a:solidFill>
                <a:latin typeface="Calibri" pitchFamily="34" charset="0"/>
              </a:rPr>
              <a:t> </a:t>
            </a:r>
            <a:r>
              <a:rPr lang="en-GB" sz="1400" dirty="0" err="1">
                <a:solidFill>
                  <a:srgbClr val="000000"/>
                </a:solidFill>
                <a:latin typeface="Calibri" pitchFamily="34" charset="0"/>
              </a:rPr>
              <a:t>och</a:t>
            </a:r>
            <a:r>
              <a:rPr lang="en-GB" sz="1400" dirty="0">
                <a:solidFill>
                  <a:srgbClr val="000000"/>
                </a:solidFill>
                <a:latin typeface="Calibri" pitchFamily="34" charset="0"/>
              </a:rPr>
              <a:t> hade </a:t>
            </a:r>
            <a:r>
              <a:rPr lang="en-GB" sz="1400" dirty="0" err="1">
                <a:solidFill>
                  <a:srgbClr val="000000"/>
                </a:solidFill>
                <a:latin typeface="Calibri" pitchFamily="34" charset="0"/>
              </a:rPr>
              <a:t>en</a:t>
            </a:r>
            <a:r>
              <a:rPr lang="en-GB" sz="1400" dirty="0">
                <a:solidFill>
                  <a:srgbClr val="000000"/>
                </a:solidFill>
                <a:latin typeface="Calibri" pitchFamily="34" charset="0"/>
              </a:rPr>
              <a:t> </a:t>
            </a:r>
            <a:br>
              <a:rPr lang="en-GB" sz="1400" dirty="0">
                <a:solidFill>
                  <a:srgbClr val="000000"/>
                </a:solidFill>
                <a:latin typeface="Calibri" pitchFamily="34" charset="0"/>
              </a:rPr>
            </a:br>
            <a:r>
              <a:rPr lang="en-GB" sz="1400" dirty="0" err="1">
                <a:solidFill>
                  <a:srgbClr val="000000"/>
                </a:solidFill>
                <a:latin typeface="Calibri" pitchFamily="34" charset="0"/>
              </a:rPr>
              <a:t>enklare</a:t>
            </a:r>
            <a:r>
              <a:rPr lang="en-GB" sz="1400" dirty="0">
                <a:solidFill>
                  <a:srgbClr val="000000"/>
                </a:solidFill>
                <a:latin typeface="Calibri" pitchFamily="34" charset="0"/>
              </a:rPr>
              <a:t> </a:t>
            </a:r>
            <a:r>
              <a:rPr lang="en-GB" sz="1400" dirty="0" err="1">
                <a:solidFill>
                  <a:srgbClr val="000000"/>
                </a:solidFill>
                <a:latin typeface="Calibri" pitchFamily="34" charset="0"/>
              </a:rPr>
              <a:t>gudsbild</a:t>
            </a:r>
            <a:r>
              <a:rPr lang="en-GB" sz="1400" dirty="0">
                <a:solidFill>
                  <a:srgbClr val="000000"/>
                </a:solidFill>
                <a:latin typeface="Calibri" pitchFamily="34" charset="0"/>
              </a:rPr>
              <a:t>. </a:t>
            </a:r>
          </a:p>
        </p:txBody>
      </p:sp>
      <p:sp>
        <p:nvSpPr>
          <p:cNvPr id="7170" name="Text Box 2"/>
          <p:cNvSpPr txBox="1">
            <a:spLocks noChangeArrowheads="1"/>
          </p:cNvSpPr>
          <p:nvPr/>
        </p:nvSpPr>
        <p:spPr bwMode="auto">
          <a:xfrm>
            <a:off x="250825" y="620713"/>
            <a:ext cx="3749675" cy="1096391"/>
          </a:xfrm>
          <a:prstGeom prst="rect">
            <a:avLst/>
          </a:prstGeom>
          <a:solidFill>
            <a:srgbClr val="BBE0E3"/>
          </a:solidFill>
          <a:ln w="1260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400" dirty="0" err="1">
                <a:solidFill>
                  <a:srgbClr val="000000"/>
                </a:solidFill>
                <a:latin typeface="Calibri" pitchFamily="34" charset="0"/>
              </a:rPr>
              <a:t>Erövrarna</a:t>
            </a:r>
            <a:r>
              <a:rPr lang="en-GB" sz="1400" dirty="0">
                <a:solidFill>
                  <a:srgbClr val="000000"/>
                </a:solidFill>
                <a:latin typeface="Calibri" pitchFamily="34" charset="0"/>
              </a:rPr>
              <a:t> 2000 fkr-1500 </a:t>
            </a:r>
            <a:r>
              <a:rPr lang="en-GB" sz="1400" dirty="0" err="1">
                <a:solidFill>
                  <a:srgbClr val="000000"/>
                </a:solidFill>
                <a:latin typeface="Calibri" pitchFamily="34" charset="0"/>
              </a:rPr>
              <a:t>fkr</a:t>
            </a:r>
            <a:r>
              <a:rPr lang="en-GB" sz="1400" dirty="0">
                <a:solidFill>
                  <a:srgbClr val="000000"/>
                </a:solidFill>
                <a:latin typeface="Calibri" pitchFamily="34" charset="0"/>
              </a:rPr>
              <a:t> </a:t>
            </a:r>
            <a:r>
              <a:rPr lang="en-GB" sz="1400" b="1" dirty="0">
                <a:solidFill>
                  <a:srgbClr val="000000"/>
                </a:solidFill>
                <a:latin typeface="Calibri" pitchFamily="34" charset="0"/>
              </a:rPr>
              <a:t>– </a:t>
            </a:r>
            <a:r>
              <a:rPr lang="en-GB" sz="1400" b="1" dirty="0" err="1">
                <a:solidFill>
                  <a:srgbClr val="000000"/>
                </a:solidFill>
                <a:latin typeface="Calibri" pitchFamily="34" charset="0"/>
              </a:rPr>
              <a:t>arierna</a:t>
            </a:r>
            <a:r>
              <a:rPr lang="en-GB" sz="1400" b="1" dirty="0">
                <a:solidFill>
                  <a:srgbClr val="000000"/>
                </a:solidFill>
                <a:latin typeface="Calibri" pitchFamily="34" charset="0"/>
              </a:rPr>
              <a:t> –</a:t>
            </a:r>
            <a:br>
              <a:rPr lang="en-GB" sz="1400" b="1" dirty="0">
                <a:solidFill>
                  <a:srgbClr val="000000"/>
                </a:solidFill>
                <a:latin typeface="Calibri" pitchFamily="34" charset="0"/>
              </a:rPr>
            </a:br>
            <a:r>
              <a:rPr lang="en-GB" sz="1400" b="1" dirty="0">
                <a:solidFill>
                  <a:srgbClr val="000000"/>
                </a:solidFill>
                <a:latin typeface="Calibri" pitchFamily="34" charset="0"/>
              </a:rPr>
              <a:t>de </a:t>
            </a:r>
            <a:r>
              <a:rPr lang="en-GB" sz="1400" b="1" dirty="0" err="1">
                <a:solidFill>
                  <a:srgbClr val="000000"/>
                </a:solidFill>
                <a:latin typeface="Calibri" pitchFamily="34" charset="0"/>
              </a:rPr>
              <a:t>tre</a:t>
            </a:r>
            <a:r>
              <a:rPr lang="en-GB" sz="1400" b="1" dirty="0">
                <a:solidFill>
                  <a:srgbClr val="000000"/>
                </a:solidFill>
                <a:latin typeface="Calibri" pitchFamily="34" charset="0"/>
              </a:rPr>
              <a:t> </a:t>
            </a:r>
            <a:r>
              <a:rPr lang="en-GB" sz="1400" b="1" dirty="0" err="1">
                <a:solidFill>
                  <a:srgbClr val="000000"/>
                </a:solidFill>
                <a:latin typeface="Calibri" pitchFamily="34" charset="0"/>
              </a:rPr>
              <a:t>högsta</a:t>
            </a:r>
            <a:r>
              <a:rPr lang="en-GB" sz="1400" b="1" dirty="0">
                <a:solidFill>
                  <a:srgbClr val="000000"/>
                </a:solidFill>
                <a:latin typeface="Calibri" pitchFamily="34" charset="0"/>
              </a:rPr>
              <a:t> </a:t>
            </a:r>
            <a:r>
              <a:rPr lang="en-GB" sz="1400" b="1" dirty="0" err="1">
                <a:solidFill>
                  <a:srgbClr val="000000"/>
                </a:solidFill>
                <a:latin typeface="Calibri" pitchFamily="34" charset="0"/>
              </a:rPr>
              <a:t>kasten</a:t>
            </a:r>
            <a:r>
              <a:rPr lang="en-GB" sz="1400" b="1" dirty="0">
                <a:solidFill>
                  <a:srgbClr val="000000"/>
                </a:solidFill>
                <a:latin typeface="Calibri" pitchFamily="34" charset="0"/>
              </a:rPr>
              <a:t> –</a:t>
            </a:r>
          </a:p>
          <a:p>
            <a:pPr defTabSz="449263" eaLnBrk="1" hangingPunct="1">
              <a:lnSpc>
                <a:spcPct val="93000"/>
              </a:lnSpc>
              <a:buClr>
                <a:srgbClr val="000000"/>
              </a:buClr>
              <a:buSzPct val="100000"/>
              <a:buFont typeface="Arial" charset="0"/>
              <a:buNone/>
            </a:pPr>
            <a:br>
              <a:rPr lang="en-GB" sz="1400" dirty="0">
                <a:solidFill>
                  <a:srgbClr val="000000"/>
                </a:solidFill>
                <a:latin typeface="Calibri" pitchFamily="34" charset="0"/>
              </a:rPr>
            </a:br>
            <a:r>
              <a:rPr lang="en-GB" sz="1400" dirty="0">
                <a:solidFill>
                  <a:srgbClr val="000000"/>
                </a:solidFill>
                <a:latin typeface="Calibri" pitchFamily="34" charset="0"/>
              </a:rPr>
              <a:t>- </a:t>
            </a:r>
            <a:r>
              <a:rPr lang="en-GB" sz="1400" dirty="0" err="1">
                <a:solidFill>
                  <a:srgbClr val="000000"/>
                </a:solidFill>
                <a:latin typeface="Calibri" pitchFamily="34" charset="0"/>
              </a:rPr>
              <a:t>mer</a:t>
            </a:r>
            <a:r>
              <a:rPr lang="en-GB" sz="1400" dirty="0">
                <a:solidFill>
                  <a:srgbClr val="000000"/>
                </a:solidFill>
                <a:latin typeface="Calibri" pitchFamily="34" charset="0"/>
              </a:rPr>
              <a:t> </a:t>
            </a:r>
            <a:r>
              <a:rPr lang="en-GB" sz="1400" dirty="0" err="1">
                <a:solidFill>
                  <a:srgbClr val="000000"/>
                </a:solidFill>
                <a:latin typeface="Calibri" pitchFamily="34" charset="0"/>
              </a:rPr>
              <a:t>ljushyade</a:t>
            </a:r>
            <a:r>
              <a:rPr lang="en-GB" sz="1400" dirty="0">
                <a:solidFill>
                  <a:srgbClr val="000000"/>
                </a:solidFill>
                <a:latin typeface="Calibri" pitchFamily="34" charset="0"/>
              </a:rPr>
              <a:t> (</a:t>
            </a:r>
            <a:r>
              <a:rPr lang="en-GB" sz="1400" dirty="0" err="1">
                <a:solidFill>
                  <a:srgbClr val="000000"/>
                </a:solidFill>
                <a:latin typeface="Calibri" pitchFamily="34" charset="0"/>
              </a:rPr>
              <a:t>spår</a:t>
            </a:r>
            <a:r>
              <a:rPr lang="en-GB" sz="1400" dirty="0">
                <a:solidFill>
                  <a:srgbClr val="000000"/>
                </a:solidFill>
                <a:latin typeface="Calibri" pitchFamily="34" charset="0"/>
              </a:rPr>
              <a:t> </a:t>
            </a:r>
            <a:r>
              <a:rPr lang="en-GB" sz="1400" dirty="0" err="1">
                <a:solidFill>
                  <a:srgbClr val="000000"/>
                </a:solidFill>
                <a:latin typeface="Calibri" pitchFamily="34" charset="0"/>
              </a:rPr>
              <a:t>efter</a:t>
            </a:r>
            <a:r>
              <a:rPr lang="en-GB" sz="1400" dirty="0">
                <a:solidFill>
                  <a:srgbClr val="000000"/>
                </a:solidFill>
                <a:latin typeface="Calibri" pitchFamily="34" charset="0"/>
              </a:rPr>
              <a:t> den </a:t>
            </a:r>
            <a:r>
              <a:rPr lang="en-GB" sz="1400" dirty="0" err="1">
                <a:solidFill>
                  <a:srgbClr val="000000"/>
                </a:solidFill>
                <a:latin typeface="Calibri" pitchFamily="34" charset="0"/>
              </a:rPr>
              <a:t>ariska</a:t>
            </a:r>
            <a:r>
              <a:rPr lang="en-GB" sz="1400" dirty="0">
                <a:solidFill>
                  <a:srgbClr val="000000"/>
                </a:solidFill>
                <a:latin typeface="Calibri" pitchFamily="34" charset="0"/>
              </a:rPr>
              <a:t> </a:t>
            </a:r>
            <a:r>
              <a:rPr lang="en-GB" sz="1400" dirty="0" err="1">
                <a:solidFill>
                  <a:srgbClr val="000000"/>
                </a:solidFill>
                <a:latin typeface="Calibri" pitchFamily="34" charset="0"/>
              </a:rPr>
              <a:t>invandringen</a:t>
            </a:r>
            <a:r>
              <a:rPr lang="en-GB" sz="1400" dirty="0">
                <a:solidFill>
                  <a:srgbClr val="000000"/>
                </a:solidFill>
                <a:latin typeface="Calibri" pitchFamily="34" charset="0"/>
              </a:rPr>
              <a:t>)</a:t>
            </a:r>
          </a:p>
        </p:txBody>
      </p:sp>
      <p:sp>
        <p:nvSpPr>
          <p:cNvPr id="7171" name="Freeform 3"/>
          <p:cNvSpPr>
            <a:spLocks noChangeArrowheads="1"/>
          </p:cNvSpPr>
          <p:nvPr/>
        </p:nvSpPr>
        <p:spPr bwMode="auto">
          <a:xfrm>
            <a:off x="611188" y="692150"/>
            <a:ext cx="2743200" cy="5562600"/>
          </a:xfrm>
          <a:custGeom>
            <a:avLst/>
            <a:gdLst>
              <a:gd name="T0" fmla="*/ 2147483647 w 7621"/>
              <a:gd name="T1" fmla="*/ 0 h 15452"/>
              <a:gd name="T2" fmla="*/ 0 w 7621"/>
              <a:gd name="T3" fmla="*/ 2147483647 h 15452"/>
              <a:gd name="T4" fmla="*/ 0 60000 65536"/>
              <a:gd name="T5" fmla="*/ 0 60000 65536"/>
              <a:gd name="T6" fmla="*/ 0 w 7621"/>
              <a:gd name="T7" fmla="*/ 0 h 15452"/>
              <a:gd name="T8" fmla="*/ 7621 w 7621"/>
              <a:gd name="T9" fmla="*/ 15452 h 15452"/>
            </a:gdLst>
            <a:ahLst/>
            <a:cxnLst>
              <a:cxn ang="T4">
                <a:pos x="T0" y="T1"/>
              </a:cxn>
              <a:cxn ang="T5">
                <a:pos x="T2" y="T3"/>
              </a:cxn>
            </a:cxnLst>
            <a:rect l="T6" t="T7" r="T8" b="T9"/>
            <a:pathLst>
              <a:path w="7621" h="15452">
                <a:moveTo>
                  <a:pt x="7620" y="0"/>
                </a:moveTo>
                <a:lnTo>
                  <a:pt x="0" y="15451"/>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2" name="Freeform 4"/>
          <p:cNvSpPr>
            <a:spLocks noChangeArrowheads="1"/>
          </p:cNvSpPr>
          <p:nvPr/>
        </p:nvSpPr>
        <p:spPr bwMode="auto">
          <a:xfrm>
            <a:off x="3349625" y="698500"/>
            <a:ext cx="4038600" cy="5486400"/>
          </a:xfrm>
          <a:custGeom>
            <a:avLst/>
            <a:gdLst>
              <a:gd name="T0" fmla="*/ 0 w 11219"/>
              <a:gd name="T1" fmla="*/ 0 h 15241"/>
              <a:gd name="T2" fmla="*/ 2147483647 w 11219"/>
              <a:gd name="T3" fmla="*/ 2147483647 h 15241"/>
              <a:gd name="T4" fmla="*/ 0 60000 65536"/>
              <a:gd name="T5" fmla="*/ 0 60000 65536"/>
              <a:gd name="T6" fmla="*/ 0 w 11219"/>
              <a:gd name="T7" fmla="*/ 0 h 15241"/>
              <a:gd name="T8" fmla="*/ 11219 w 11219"/>
              <a:gd name="T9" fmla="*/ 15241 h 15241"/>
            </a:gdLst>
            <a:ahLst/>
            <a:cxnLst>
              <a:cxn ang="T4">
                <a:pos x="T0" y="T1"/>
              </a:cxn>
              <a:cxn ang="T5">
                <a:pos x="T2" y="T3"/>
              </a:cxn>
            </a:cxnLst>
            <a:rect l="T6" t="T7" r="T8" b="T9"/>
            <a:pathLst>
              <a:path w="11219" h="15241">
                <a:moveTo>
                  <a:pt x="0" y="0"/>
                </a:moveTo>
                <a:lnTo>
                  <a:pt x="11218" y="15240"/>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3" name="Freeform 5"/>
          <p:cNvSpPr>
            <a:spLocks noChangeArrowheads="1"/>
          </p:cNvSpPr>
          <p:nvPr/>
        </p:nvSpPr>
        <p:spPr bwMode="auto">
          <a:xfrm>
            <a:off x="2771775" y="1916113"/>
            <a:ext cx="3505200" cy="1587"/>
          </a:xfrm>
          <a:custGeom>
            <a:avLst/>
            <a:gdLst>
              <a:gd name="T0" fmla="*/ 0 w 9738"/>
              <a:gd name="T1" fmla="*/ 0 h 1"/>
              <a:gd name="T2" fmla="*/ 2147483647 w 9738"/>
              <a:gd name="T3" fmla="*/ 0 h 1"/>
              <a:gd name="T4" fmla="*/ 0 60000 65536"/>
              <a:gd name="T5" fmla="*/ 0 60000 65536"/>
              <a:gd name="T6" fmla="*/ 0 w 9738"/>
              <a:gd name="T7" fmla="*/ 0 h 1"/>
              <a:gd name="T8" fmla="*/ 9738 w 9738"/>
              <a:gd name="T9" fmla="*/ 1 h 1"/>
            </a:gdLst>
            <a:ahLst/>
            <a:cxnLst>
              <a:cxn ang="T4">
                <a:pos x="T0" y="T1"/>
              </a:cxn>
              <a:cxn ang="T5">
                <a:pos x="T2" y="T3"/>
              </a:cxn>
            </a:cxnLst>
            <a:rect l="T6" t="T7" r="T8" b="T9"/>
            <a:pathLst>
              <a:path w="9738" h="1">
                <a:moveTo>
                  <a:pt x="0" y="0"/>
                </a:moveTo>
                <a:lnTo>
                  <a:pt x="9737" y="0"/>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4" name="Freeform 6"/>
          <p:cNvSpPr>
            <a:spLocks noChangeArrowheads="1"/>
          </p:cNvSpPr>
          <p:nvPr/>
        </p:nvSpPr>
        <p:spPr bwMode="auto">
          <a:xfrm>
            <a:off x="1906588" y="3663950"/>
            <a:ext cx="5486400" cy="1588"/>
          </a:xfrm>
          <a:custGeom>
            <a:avLst/>
            <a:gdLst>
              <a:gd name="T0" fmla="*/ 0 w 15241"/>
              <a:gd name="T1" fmla="*/ 0 h 1"/>
              <a:gd name="T2" fmla="*/ 2147483647 w 15241"/>
              <a:gd name="T3" fmla="*/ 0 h 1"/>
              <a:gd name="T4" fmla="*/ 0 60000 65536"/>
              <a:gd name="T5" fmla="*/ 0 60000 65536"/>
              <a:gd name="T6" fmla="*/ 0 w 15241"/>
              <a:gd name="T7" fmla="*/ 0 h 1"/>
              <a:gd name="T8" fmla="*/ 15241 w 15241"/>
              <a:gd name="T9" fmla="*/ 1 h 1"/>
            </a:gdLst>
            <a:ahLst/>
            <a:cxnLst>
              <a:cxn ang="T4">
                <a:pos x="T0" y="T1"/>
              </a:cxn>
              <a:cxn ang="T5">
                <a:pos x="T2" y="T3"/>
              </a:cxn>
            </a:cxnLst>
            <a:rect l="T6" t="T7" r="T8" b="T9"/>
            <a:pathLst>
              <a:path w="15241" h="1">
                <a:moveTo>
                  <a:pt x="0" y="0"/>
                </a:moveTo>
                <a:lnTo>
                  <a:pt x="15240" y="0"/>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5" name="Freeform 7"/>
          <p:cNvSpPr>
            <a:spLocks noChangeArrowheads="1"/>
          </p:cNvSpPr>
          <p:nvPr/>
        </p:nvSpPr>
        <p:spPr bwMode="auto">
          <a:xfrm>
            <a:off x="1331913" y="4797425"/>
            <a:ext cx="6553200" cy="1588"/>
          </a:xfrm>
          <a:custGeom>
            <a:avLst/>
            <a:gdLst>
              <a:gd name="T0" fmla="*/ 0 w 18204"/>
              <a:gd name="T1" fmla="*/ 0 h 1"/>
              <a:gd name="T2" fmla="*/ 2147483647 w 18204"/>
              <a:gd name="T3" fmla="*/ 0 h 1"/>
              <a:gd name="T4" fmla="*/ 0 60000 65536"/>
              <a:gd name="T5" fmla="*/ 0 60000 65536"/>
              <a:gd name="T6" fmla="*/ 0 w 18204"/>
              <a:gd name="T7" fmla="*/ 0 h 1"/>
              <a:gd name="T8" fmla="*/ 18204 w 18204"/>
              <a:gd name="T9" fmla="*/ 1 h 1"/>
            </a:gdLst>
            <a:ahLst/>
            <a:cxnLst>
              <a:cxn ang="T4">
                <a:pos x="T0" y="T1"/>
              </a:cxn>
              <a:cxn ang="T5">
                <a:pos x="T2" y="T3"/>
              </a:cxn>
            </a:cxnLst>
            <a:rect l="T6" t="T7" r="T8" b="T9"/>
            <a:pathLst>
              <a:path w="18204" h="1">
                <a:moveTo>
                  <a:pt x="0" y="0"/>
                </a:moveTo>
                <a:lnTo>
                  <a:pt x="18203" y="0"/>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6" name="Freeform 8"/>
          <p:cNvSpPr>
            <a:spLocks noChangeArrowheads="1"/>
          </p:cNvSpPr>
          <p:nvPr/>
        </p:nvSpPr>
        <p:spPr bwMode="auto">
          <a:xfrm>
            <a:off x="2341563" y="2714625"/>
            <a:ext cx="4267200" cy="1588"/>
          </a:xfrm>
          <a:custGeom>
            <a:avLst/>
            <a:gdLst>
              <a:gd name="T0" fmla="*/ 0 w 11855"/>
              <a:gd name="T1" fmla="*/ 0 h 1"/>
              <a:gd name="T2" fmla="*/ 2147483647 w 11855"/>
              <a:gd name="T3" fmla="*/ 0 h 1"/>
              <a:gd name="T4" fmla="*/ 0 60000 65536"/>
              <a:gd name="T5" fmla="*/ 0 60000 65536"/>
              <a:gd name="T6" fmla="*/ 0 w 11855"/>
              <a:gd name="T7" fmla="*/ 0 h 1"/>
              <a:gd name="T8" fmla="*/ 11855 w 11855"/>
              <a:gd name="T9" fmla="*/ 1 h 1"/>
            </a:gdLst>
            <a:ahLst/>
            <a:cxnLst>
              <a:cxn ang="T4">
                <a:pos x="T0" y="T1"/>
              </a:cxn>
              <a:cxn ang="T5">
                <a:pos x="T2" y="T3"/>
              </a:cxn>
            </a:cxnLst>
            <a:rect l="T6" t="T7" r="T8" b="T9"/>
            <a:pathLst>
              <a:path w="11855" h="1">
                <a:moveTo>
                  <a:pt x="0" y="0"/>
                </a:moveTo>
                <a:lnTo>
                  <a:pt x="11854" y="0"/>
                </a:lnTo>
              </a:path>
            </a:pathLst>
          </a:custGeom>
          <a:noFill/>
          <a:ln w="126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49263"/>
            <a:endParaRPr lang="sv-SE">
              <a:solidFill>
                <a:srgbClr val="FFFFFF"/>
              </a:solidFill>
              <a:cs typeface="Lucida Sans Unicode" pitchFamily="34" charset="0"/>
            </a:endParaRPr>
          </a:p>
        </p:txBody>
      </p:sp>
      <p:sp>
        <p:nvSpPr>
          <p:cNvPr id="7177" name="Text Box 9"/>
          <p:cNvSpPr txBox="1">
            <a:spLocks noChangeArrowheads="1"/>
          </p:cNvSpPr>
          <p:nvPr/>
        </p:nvSpPr>
        <p:spPr bwMode="auto">
          <a:xfrm>
            <a:off x="4102100" y="1189038"/>
            <a:ext cx="3022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400" b="1">
                <a:solidFill>
                  <a:srgbClr val="000000"/>
                </a:solidFill>
                <a:latin typeface="Calibri" pitchFamily="34" charset="0"/>
              </a:rPr>
              <a:t>Brahmaner</a:t>
            </a:r>
            <a:r>
              <a:rPr lang="en-GB" sz="1400">
                <a:solidFill>
                  <a:srgbClr val="000000"/>
                </a:solidFill>
                <a:latin typeface="Calibri" pitchFamily="34" charset="0"/>
              </a:rPr>
              <a:t> – de styrande </a:t>
            </a:r>
          </a:p>
          <a:p>
            <a:pPr defTabSz="449263" eaLnBrk="1" hangingPunct="1">
              <a:lnSpc>
                <a:spcPct val="93000"/>
              </a:lnSpc>
              <a:buClr>
                <a:srgbClr val="000000"/>
              </a:buClr>
              <a:buSzPct val="100000"/>
              <a:buFont typeface="Arial" charset="0"/>
              <a:buNone/>
            </a:pPr>
            <a:r>
              <a:rPr lang="en-GB" sz="1400">
                <a:solidFill>
                  <a:srgbClr val="000000"/>
                </a:solidFill>
                <a:latin typeface="Calibri" pitchFamily="34" charset="0"/>
              </a:rPr>
              <a:t>Präster, lärare, astrologer och ministrar</a:t>
            </a:r>
            <a:br>
              <a:rPr lang="en-GB" sz="1600">
                <a:solidFill>
                  <a:srgbClr val="000000"/>
                </a:solidFill>
                <a:latin typeface="Calibri" pitchFamily="34" charset="0"/>
              </a:rPr>
            </a:br>
            <a:r>
              <a:rPr lang="en-GB" sz="1200" b="1">
                <a:solidFill>
                  <a:srgbClr val="000000"/>
                </a:solidFill>
                <a:latin typeface="Calibri" pitchFamily="34" charset="0"/>
              </a:rPr>
              <a:t>vit färg – föddes ur Purushas huvud</a:t>
            </a:r>
          </a:p>
        </p:txBody>
      </p:sp>
      <p:sp>
        <p:nvSpPr>
          <p:cNvPr id="7178" name="Text Box 10"/>
          <p:cNvSpPr txBox="1">
            <a:spLocks noChangeArrowheads="1"/>
          </p:cNvSpPr>
          <p:nvPr/>
        </p:nvSpPr>
        <p:spPr bwMode="auto">
          <a:xfrm>
            <a:off x="4191000" y="1905000"/>
            <a:ext cx="4800600" cy="923925"/>
          </a:xfrm>
          <a:prstGeom prst="rect">
            <a:avLst/>
          </a:prstGeom>
          <a:noFill/>
          <a:ln w="36000">
            <a:noFill/>
            <a:round/>
            <a:headEnd/>
            <a:tailEnd/>
          </a:ln>
          <a:effectLst/>
        </p:spPr>
        <p:txBody>
          <a:bodyPr lIns="90000" tIns="46800" rIns="90000" bIns="46800">
            <a:spAutoFit/>
          </a:bodyPr>
          <a:lstStyle/>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dirty="0" err="1">
                <a:solidFill>
                  <a:srgbClr val="000000"/>
                </a:solidFill>
                <a:latin typeface="Calibri" pitchFamily="34" charset="0"/>
                <a:cs typeface="Lucida Sans Unicode" pitchFamily="34" charset="0"/>
              </a:rPr>
              <a:t>Kshâtriyas</a:t>
            </a:r>
            <a:r>
              <a:rPr lang="en-GB" sz="1400" dirty="0">
                <a:solidFill>
                  <a:srgbClr val="000000"/>
                </a:solidFill>
                <a:latin typeface="Calibri" pitchFamily="34" charset="0"/>
                <a:cs typeface="Lucida Sans Unicode" pitchFamily="34" charset="0"/>
              </a:rPr>
              <a:t> – </a:t>
            </a:r>
            <a:r>
              <a:rPr lang="en-GB" sz="1400" dirty="0" err="1">
                <a:solidFill>
                  <a:srgbClr val="000000"/>
                </a:solidFill>
                <a:latin typeface="Calibri" pitchFamily="34" charset="0"/>
                <a:cs typeface="Lucida Sans Unicode" pitchFamily="34" charset="0"/>
              </a:rPr>
              <a:t>krigaradel</a:t>
            </a:r>
            <a:r>
              <a:rPr lang="en-GB" sz="1400" dirty="0">
                <a:solidFill>
                  <a:srgbClr val="000000"/>
                </a:solidFill>
                <a:latin typeface="Calibri" pitchFamily="34" charset="0"/>
                <a:cs typeface="Lucida Sans Unicode" pitchFamily="34" charset="0"/>
              </a:rPr>
              <a:t> –</a:t>
            </a:r>
            <a:br>
              <a:rPr lang="en-GB" sz="1400" dirty="0">
                <a:solidFill>
                  <a:srgbClr val="000000"/>
                </a:solidFill>
                <a:latin typeface="Calibri" pitchFamily="34" charset="0"/>
                <a:cs typeface="Lucida Sans Unicode" pitchFamily="34" charset="0"/>
              </a:rPr>
            </a:br>
            <a:r>
              <a:rPr lang="en-GB" sz="1400" dirty="0" err="1">
                <a:solidFill>
                  <a:srgbClr val="000000"/>
                </a:solidFill>
                <a:latin typeface="Calibri" pitchFamily="34" charset="0"/>
                <a:cs typeface="Lucida Sans Unicode" pitchFamily="34" charset="0"/>
              </a:rPr>
              <a:t>Militärer</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och</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poliser</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Tapperhet</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kraftfullhet</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och</a:t>
            </a:r>
            <a:r>
              <a:rPr lang="en-GB" sz="1400" dirty="0">
                <a:solidFill>
                  <a:srgbClr val="000000"/>
                </a:solidFill>
                <a:latin typeface="Calibri" pitchFamily="34" charset="0"/>
                <a:cs typeface="Lucida Sans Unicode" pitchFamily="34" charset="0"/>
              </a:rPr>
              <a:t> </a:t>
            </a:r>
            <a:r>
              <a:rPr lang="en-GB" sz="1400" dirty="0" err="1">
                <a:solidFill>
                  <a:srgbClr val="000000"/>
                </a:solidFill>
                <a:latin typeface="Calibri" pitchFamily="34" charset="0"/>
                <a:cs typeface="Lucida Sans Unicode" pitchFamily="34" charset="0"/>
              </a:rPr>
              <a:t>beslutsamhet</a:t>
            </a:r>
            <a:r>
              <a:rPr lang="en-GB" sz="1600" dirty="0">
                <a:solidFill>
                  <a:srgbClr val="000000"/>
                </a:solidFill>
                <a:latin typeface="Calibri" pitchFamily="34" charset="0"/>
                <a:cs typeface="Lucida Sans Unicode" pitchFamily="34" charset="0"/>
              </a:rPr>
              <a:t> – </a:t>
            </a:r>
            <a:r>
              <a:rPr lang="en-GB" sz="1200" dirty="0" err="1">
                <a:solidFill>
                  <a:srgbClr val="000000"/>
                </a:solidFill>
                <a:effectLst>
                  <a:outerShdw blurRad="38100" dist="38100" dir="2700000" algn="tl">
                    <a:srgbClr val="C0C0C0"/>
                  </a:outerShdw>
                </a:effectLst>
                <a:latin typeface="Calibri" pitchFamily="34" charset="0"/>
                <a:cs typeface="Lucida Sans Unicode" pitchFamily="34" charset="0"/>
              </a:rPr>
              <a:t>röd</a:t>
            </a:r>
            <a:r>
              <a:rPr lang="en-GB" sz="1200" dirty="0">
                <a:solidFill>
                  <a:srgbClr val="000000"/>
                </a:solidFill>
                <a:effectLst>
                  <a:outerShdw blurRad="38100" dist="38100" dir="2700000" algn="tl">
                    <a:srgbClr val="C0C0C0"/>
                  </a:outerShdw>
                </a:effectLst>
                <a:latin typeface="Calibri" pitchFamily="34" charset="0"/>
                <a:cs typeface="Lucida Sans Unicode" pitchFamily="34" charset="0"/>
              </a:rPr>
              <a:t> </a:t>
            </a:r>
            <a:r>
              <a:rPr lang="en-GB" sz="1200" dirty="0" err="1">
                <a:solidFill>
                  <a:srgbClr val="000000"/>
                </a:solidFill>
                <a:effectLst>
                  <a:outerShdw blurRad="38100" dist="38100" dir="2700000" algn="tl">
                    <a:srgbClr val="C0C0C0"/>
                  </a:outerShdw>
                </a:effectLst>
                <a:latin typeface="Calibri" pitchFamily="34" charset="0"/>
                <a:cs typeface="Lucida Sans Unicode" pitchFamily="34" charset="0"/>
              </a:rPr>
              <a:t>färg</a:t>
            </a:r>
            <a:r>
              <a:rPr lang="en-GB" sz="1200" dirty="0">
                <a:solidFill>
                  <a:srgbClr val="000000"/>
                </a:solidFill>
                <a:effectLst>
                  <a:outerShdw blurRad="38100" dist="38100" dir="2700000" algn="tl">
                    <a:srgbClr val="C0C0C0"/>
                  </a:outerShdw>
                </a:effectLst>
                <a:latin typeface="Calibri" pitchFamily="34" charset="0"/>
                <a:cs typeface="Lucida Sans Unicode" pitchFamily="34" charset="0"/>
              </a:rPr>
              <a:t> </a:t>
            </a:r>
            <a:r>
              <a:rPr lang="en-GB" sz="1200" dirty="0" err="1">
                <a:solidFill>
                  <a:srgbClr val="000000"/>
                </a:solidFill>
                <a:effectLst>
                  <a:outerShdw blurRad="38100" dist="38100" dir="2700000" algn="tl">
                    <a:srgbClr val="C0C0C0"/>
                  </a:outerShdw>
                </a:effectLst>
                <a:latin typeface="Calibri" pitchFamily="34" charset="0"/>
                <a:cs typeface="Lucida Sans Unicode" pitchFamily="34" charset="0"/>
              </a:rPr>
              <a:t>föddes</a:t>
            </a:r>
            <a:r>
              <a:rPr lang="en-GB" sz="1200" dirty="0">
                <a:solidFill>
                  <a:srgbClr val="000000"/>
                </a:solidFill>
                <a:effectLst>
                  <a:outerShdw blurRad="38100" dist="38100" dir="2700000" algn="tl">
                    <a:srgbClr val="C0C0C0"/>
                  </a:outerShdw>
                </a:effectLst>
                <a:latin typeface="Calibri" pitchFamily="34" charset="0"/>
                <a:cs typeface="Lucida Sans Unicode" pitchFamily="34" charset="0"/>
              </a:rPr>
              <a:t> </a:t>
            </a:r>
            <a:r>
              <a:rPr lang="en-GB" sz="1200" dirty="0" err="1">
                <a:solidFill>
                  <a:srgbClr val="000000"/>
                </a:solidFill>
                <a:effectLst>
                  <a:outerShdw blurRad="38100" dist="38100" dir="2700000" algn="tl">
                    <a:srgbClr val="C0C0C0"/>
                  </a:outerShdw>
                </a:effectLst>
                <a:latin typeface="Calibri" pitchFamily="34" charset="0"/>
                <a:cs typeface="Lucida Sans Unicode" pitchFamily="34" charset="0"/>
              </a:rPr>
              <a:t>ur</a:t>
            </a:r>
            <a:r>
              <a:rPr lang="en-GB" sz="1200" dirty="0">
                <a:solidFill>
                  <a:srgbClr val="000000"/>
                </a:solidFill>
                <a:effectLst>
                  <a:outerShdw blurRad="38100" dist="38100" dir="2700000" algn="tl">
                    <a:srgbClr val="C0C0C0"/>
                  </a:outerShdw>
                </a:effectLst>
                <a:latin typeface="Calibri" pitchFamily="34" charset="0"/>
                <a:cs typeface="Lucida Sans Unicode" pitchFamily="34" charset="0"/>
              </a:rPr>
              <a:t> Purushas </a:t>
            </a:r>
            <a:r>
              <a:rPr lang="en-GB" sz="1200" dirty="0" err="1">
                <a:solidFill>
                  <a:srgbClr val="000000"/>
                </a:solidFill>
                <a:effectLst>
                  <a:outerShdw blurRad="38100" dist="38100" dir="2700000" algn="tl">
                    <a:srgbClr val="C0C0C0"/>
                  </a:outerShdw>
                </a:effectLst>
                <a:latin typeface="Calibri" pitchFamily="34" charset="0"/>
                <a:cs typeface="Lucida Sans Unicode" pitchFamily="34" charset="0"/>
              </a:rPr>
              <a:t>armar</a:t>
            </a:r>
            <a:endParaRPr lang="en-GB" sz="1200" dirty="0">
              <a:solidFill>
                <a:srgbClr val="000000"/>
              </a:solidFill>
              <a:effectLst>
                <a:outerShdw blurRad="38100" dist="38100" dir="2700000" algn="tl">
                  <a:srgbClr val="C0C0C0"/>
                </a:outerShdw>
              </a:effectLst>
              <a:latin typeface="Calibri" pitchFamily="34" charset="0"/>
              <a:cs typeface="Lucida Sans Unicode" pitchFamily="34" charset="0"/>
            </a:endParaRPr>
          </a:p>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200" dirty="0">
              <a:solidFill>
                <a:srgbClr val="000000"/>
              </a:solidFill>
              <a:effectLst>
                <a:outerShdw blurRad="38100" dist="38100" dir="2700000" algn="tl">
                  <a:srgbClr val="C0C0C0"/>
                </a:outerShdw>
              </a:effectLst>
              <a:latin typeface="Calibri" pitchFamily="34" charset="0"/>
              <a:cs typeface="Lucida Sans Unicode" pitchFamily="34" charset="0"/>
            </a:endParaRPr>
          </a:p>
        </p:txBody>
      </p:sp>
      <p:sp>
        <p:nvSpPr>
          <p:cNvPr id="7179" name="Text Box 11"/>
          <p:cNvSpPr txBox="1">
            <a:spLocks noChangeArrowheads="1"/>
          </p:cNvSpPr>
          <p:nvPr/>
        </p:nvSpPr>
        <p:spPr bwMode="auto">
          <a:xfrm>
            <a:off x="4067175" y="2879725"/>
            <a:ext cx="4826000" cy="725488"/>
          </a:xfrm>
          <a:prstGeom prst="rect">
            <a:avLst/>
          </a:prstGeom>
          <a:noFill/>
          <a:ln w="36000">
            <a:noFill/>
            <a:round/>
            <a:headEnd/>
            <a:tailEnd/>
          </a:ln>
          <a:effectLst/>
        </p:spPr>
        <p:txBody>
          <a:bodyPr lIns="90000" tIns="46800" rIns="90000" bIns="46800">
            <a:spAutoFit/>
          </a:bodyPr>
          <a:lstStyle/>
          <a:p>
            <a:pPr defTabSz="449263">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a:solidFill>
                  <a:srgbClr val="000000"/>
                </a:solidFill>
                <a:latin typeface="Calibri" pitchFamily="34" charset="0"/>
                <a:cs typeface="Lucida Sans Unicode" pitchFamily="34" charset="0"/>
              </a:rPr>
              <a:t>Vaishyas – </a:t>
            </a:r>
            <a:r>
              <a:rPr lang="en-GB" sz="1400">
                <a:solidFill>
                  <a:srgbClr val="000000"/>
                </a:solidFill>
                <a:latin typeface="Calibri" pitchFamily="34" charset="0"/>
                <a:cs typeface="Lucida Sans Unicode" pitchFamily="34" charset="0"/>
              </a:rPr>
              <a:t>de närande – hantverkare, bankirer, bönder</a:t>
            </a:r>
            <a:br>
              <a:rPr lang="en-GB" sz="1400">
                <a:solidFill>
                  <a:srgbClr val="000000"/>
                </a:solidFill>
                <a:latin typeface="Calibri" pitchFamily="34" charset="0"/>
                <a:cs typeface="Lucida Sans Unicode" pitchFamily="34" charset="0"/>
              </a:rPr>
            </a:br>
            <a:r>
              <a:rPr lang="en-GB" sz="1400">
                <a:solidFill>
                  <a:srgbClr val="000000"/>
                </a:solidFill>
                <a:latin typeface="Calibri" pitchFamily="34" charset="0"/>
                <a:cs typeface="Lucida Sans Unicode" pitchFamily="34" charset="0"/>
              </a:rPr>
              <a:t> Ansvarar för ekonomin, jordbruk, </a:t>
            </a:r>
            <a:br>
              <a:rPr lang="en-GB" sz="1400">
                <a:solidFill>
                  <a:srgbClr val="000000"/>
                </a:solidFill>
                <a:latin typeface="Calibri" pitchFamily="34" charset="0"/>
                <a:cs typeface="Lucida Sans Unicode" pitchFamily="34" charset="0"/>
              </a:rPr>
            </a:br>
            <a:r>
              <a:rPr lang="en-GB" sz="1400">
                <a:solidFill>
                  <a:srgbClr val="000000"/>
                </a:solidFill>
                <a:latin typeface="Calibri" pitchFamily="34" charset="0"/>
                <a:cs typeface="Lucida Sans Unicode" pitchFamily="34" charset="0"/>
              </a:rPr>
              <a:t>handel och bankväsende</a:t>
            </a:r>
            <a:r>
              <a:rPr lang="en-GB" sz="1600">
                <a:solidFill>
                  <a:srgbClr val="000000"/>
                </a:solidFill>
                <a:latin typeface="Calibri" pitchFamily="34" charset="0"/>
                <a:cs typeface="Lucida Sans Unicode" pitchFamily="34" charset="0"/>
              </a:rPr>
              <a:t> – </a:t>
            </a:r>
            <a:r>
              <a:rPr lang="en-GB" sz="1200">
                <a:solidFill>
                  <a:srgbClr val="000000"/>
                </a:solidFill>
                <a:effectLst>
                  <a:outerShdw blurRad="38100" dist="38100" dir="2700000" algn="tl">
                    <a:srgbClr val="C0C0C0"/>
                  </a:outerShdw>
                </a:effectLst>
                <a:latin typeface="Calibri" pitchFamily="34" charset="0"/>
                <a:cs typeface="Lucida Sans Unicode" pitchFamily="34" charset="0"/>
              </a:rPr>
              <a:t>gul färg föddes ur Purushas lår</a:t>
            </a:r>
          </a:p>
        </p:txBody>
      </p:sp>
      <p:sp>
        <p:nvSpPr>
          <p:cNvPr id="7180" name="Text Box 12"/>
          <p:cNvSpPr txBox="1">
            <a:spLocks noChangeArrowheads="1"/>
          </p:cNvSpPr>
          <p:nvPr/>
        </p:nvSpPr>
        <p:spPr bwMode="auto">
          <a:xfrm>
            <a:off x="5219700" y="3716338"/>
            <a:ext cx="39243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400" b="1">
                <a:solidFill>
                  <a:srgbClr val="000000"/>
                </a:solidFill>
                <a:latin typeface="Calibri" pitchFamily="34" charset="0"/>
              </a:rPr>
              <a:t>Shudras – </a:t>
            </a:r>
            <a:r>
              <a:rPr lang="en-GB" sz="1400">
                <a:solidFill>
                  <a:srgbClr val="000000"/>
                </a:solidFill>
                <a:latin typeface="Calibri" pitchFamily="34" charset="0"/>
              </a:rPr>
              <a:t>tjänare –</a:t>
            </a:r>
            <a:br>
              <a:rPr lang="en-GB" sz="1400">
                <a:solidFill>
                  <a:srgbClr val="000000"/>
                </a:solidFill>
                <a:latin typeface="Calibri" pitchFamily="34" charset="0"/>
              </a:rPr>
            </a:br>
            <a:r>
              <a:rPr lang="en-GB" sz="1400">
                <a:solidFill>
                  <a:srgbClr val="000000"/>
                </a:solidFill>
                <a:latin typeface="Calibri" pitchFamily="34" charset="0"/>
              </a:rPr>
              <a:t>Servicefolk, mekaniker, städare, artister, konstnärer, vårdare och byggare</a:t>
            </a:r>
            <a:r>
              <a:rPr lang="en-GB" sz="1600">
                <a:solidFill>
                  <a:srgbClr val="000000"/>
                </a:solidFill>
                <a:latin typeface="Calibri" pitchFamily="34" charset="0"/>
              </a:rPr>
              <a:t> - </a:t>
            </a:r>
            <a:r>
              <a:rPr lang="en-GB" sz="1200" b="1">
                <a:solidFill>
                  <a:srgbClr val="000000"/>
                </a:solidFill>
                <a:latin typeface="Calibri" pitchFamily="34" charset="0"/>
              </a:rPr>
              <a:t>svart färg föddes ur Purushar fötter</a:t>
            </a:r>
          </a:p>
        </p:txBody>
      </p:sp>
      <p:sp>
        <p:nvSpPr>
          <p:cNvPr id="7181" name="Text Box 13"/>
          <p:cNvSpPr txBox="1">
            <a:spLocks noChangeArrowheads="1"/>
          </p:cNvSpPr>
          <p:nvPr/>
        </p:nvSpPr>
        <p:spPr bwMode="auto">
          <a:xfrm>
            <a:off x="179388" y="188913"/>
            <a:ext cx="561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algn="ctr" defTabSz="449263" eaLnBrk="1" hangingPunct="1">
              <a:lnSpc>
                <a:spcPct val="93000"/>
              </a:lnSpc>
              <a:buClr>
                <a:srgbClr val="000000"/>
              </a:buClr>
              <a:buSzPct val="100000"/>
              <a:buFont typeface="Arial" charset="0"/>
              <a:buNone/>
            </a:pPr>
            <a:r>
              <a:rPr lang="en-GB" sz="2400" b="1" u="sng" dirty="0" err="1">
                <a:solidFill>
                  <a:srgbClr val="000000"/>
                </a:solidFill>
                <a:latin typeface="Calibri" pitchFamily="34" charset="0"/>
              </a:rPr>
              <a:t>Människosyn</a:t>
            </a:r>
            <a:r>
              <a:rPr lang="en-GB" sz="2400" b="1" u="sng" dirty="0">
                <a:solidFill>
                  <a:srgbClr val="000000"/>
                </a:solidFill>
                <a:latin typeface="Calibri" pitchFamily="34" charset="0"/>
              </a:rPr>
              <a:t> –</a:t>
            </a:r>
            <a:r>
              <a:rPr lang="en-GB" sz="2400" b="1" u="sng" dirty="0" err="1">
                <a:solidFill>
                  <a:srgbClr val="000000"/>
                </a:solidFill>
                <a:latin typeface="Calibri" pitchFamily="34" charset="0"/>
              </a:rPr>
              <a:t>kastsystemet</a:t>
            </a:r>
            <a:r>
              <a:rPr lang="en-GB" sz="2400" b="1" u="sng" dirty="0">
                <a:solidFill>
                  <a:srgbClr val="000000"/>
                </a:solidFill>
                <a:latin typeface="Calibri" pitchFamily="34" charset="0"/>
              </a:rPr>
              <a:t>)</a:t>
            </a:r>
          </a:p>
        </p:txBody>
      </p:sp>
      <p:sp>
        <p:nvSpPr>
          <p:cNvPr id="7182" name="AutoShape 14"/>
          <p:cNvSpPr>
            <a:spLocks noChangeArrowheads="1"/>
          </p:cNvSpPr>
          <p:nvPr/>
        </p:nvSpPr>
        <p:spPr bwMode="auto">
          <a:xfrm rot="1680000">
            <a:off x="2341563" y="457200"/>
            <a:ext cx="215900" cy="3208338"/>
          </a:xfrm>
          <a:prstGeom prst="upDownArrow">
            <a:avLst>
              <a:gd name="adj1" fmla="val 50000"/>
              <a:gd name="adj2" fmla="val 295830"/>
            </a:avLst>
          </a:prstGeom>
          <a:solidFill>
            <a:srgbClr val="BBE0E3">
              <a:alpha val="23137"/>
            </a:srgbClr>
          </a:solidFill>
          <a:ln w="12600">
            <a:solidFill>
              <a:srgbClr val="333399"/>
            </a:solidFill>
            <a:miter lim="800000"/>
            <a:headEnd/>
            <a:tailEnd/>
          </a:ln>
        </p:spPr>
        <p:txBody>
          <a:bodyPr wrap="none" anchor="ctr"/>
          <a:lstStyle/>
          <a:p>
            <a:pPr defTabSz="449263">
              <a:lnSpc>
                <a:spcPct val="93000"/>
              </a:lnSpc>
              <a:buClr>
                <a:srgbClr val="000000"/>
              </a:buClr>
              <a:buSzPct val="100000"/>
              <a:buFont typeface="Arial" charset="0"/>
              <a:buNone/>
            </a:pPr>
            <a:endParaRPr lang="sv-SE">
              <a:solidFill>
                <a:srgbClr val="FFFFFF"/>
              </a:solidFill>
              <a:latin typeface="Calibri" pitchFamily="34" charset="0"/>
              <a:cs typeface="Lucida Sans Unicode" pitchFamily="34" charset="0"/>
            </a:endParaRPr>
          </a:p>
        </p:txBody>
      </p:sp>
      <p:sp>
        <p:nvSpPr>
          <p:cNvPr id="7183" name="AutoShape 15"/>
          <p:cNvSpPr>
            <a:spLocks noChangeArrowheads="1"/>
          </p:cNvSpPr>
          <p:nvPr/>
        </p:nvSpPr>
        <p:spPr bwMode="auto">
          <a:xfrm rot="1560000">
            <a:off x="901700" y="3716338"/>
            <a:ext cx="223838" cy="2376487"/>
          </a:xfrm>
          <a:prstGeom prst="upDownArrow">
            <a:avLst>
              <a:gd name="adj1" fmla="val 50000"/>
              <a:gd name="adj2" fmla="val 211357"/>
            </a:avLst>
          </a:prstGeom>
          <a:solidFill>
            <a:srgbClr val="BBE0E3">
              <a:alpha val="18039"/>
            </a:srgbClr>
          </a:solidFill>
          <a:ln w="12600">
            <a:solidFill>
              <a:srgbClr val="333399"/>
            </a:solidFill>
            <a:miter lim="800000"/>
            <a:headEnd/>
            <a:tailEnd/>
          </a:ln>
        </p:spPr>
        <p:txBody>
          <a:bodyPr wrap="none" anchor="ctr"/>
          <a:lstStyle/>
          <a:p>
            <a:pPr defTabSz="449263">
              <a:lnSpc>
                <a:spcPct val="93000"/>
              </a:lnSpc>
              <a:buClr>
                <a:srgbClr val="000000"/>
              </a:buClr>
              <a:buSzPct val="100000"/>
              <a:buFont typeface="Arial" charset="0"/>
              <a:buNone/>
            </a:pPr>
            <a:endParaRPr lang="sv-SE">
              <a:solidFill>
                <a:srgbClr val="FFFFFF"/>
              </a:solidFill>
              <a:latin typeface="Calibri" pitchFamily="34" charset="0"/>
              <a:cs typeface="Lucida Sans Unicode" pitchFamily="34" charset="0"/>
            </a:endParaRPr>
          </a:p>
        </p:txBody>
      </p:sp>
      <p:sp>
        <p:nvSpPr>
          <p:cNvPr id="7184" name="Text Box 16"/>
          <p:cNvSpPr txBox="1">
            <a:spLocks noChangeArrowheads="1"/>
          </p:cNvSpPr>
          <p:nvPr/>
        </p:nvSpPr>
        <p:spPr bwMode="auto">
          <a:xfrm>
            <a:off x="4649788" y="4838005"/>
            <a:ext cx="4392613" cy="9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pPr>
            <a:r>
              <a:rPr lang="en-GB" sz="1400" b="1" dirty="0" err="1">
                <a:solidFill>
                  <a:srgbClr val="000000"/>
                </a:solidFill>
                <a:latin typeface="Calibri" pitchFamily="34" charset="0"/>
              </a:rPr>
              <a:t>Parias</a:t>
            </a:r>
            <a:r>
              <a:rPr lang="en-GB" sz="1400" dirty="0">
                <a:solidFill>
                  <a:srgbClr val="000000"/>
                </a:solidFill>
                <a:latin typeface="Calibri" pitchFamily="34" charset="0"/>
              </a:rPr>
              <a:t> – de </a:t>
            </a:r>
            <a:r>
              <a:rPr lang="en-GB" sz="1400" dirty="0" err="1">
                <a:solidFill>
                  <a:srgbClr val="000000"/>
                </a:solidFill>
                <a:latin typeface="Calibri" pitchFamily="34" charset="0"/>
              </a:rPr>
              <a:t>oberörbara</a:t>
            </a:r>
            <a:r>
              <a:rPr lang="en-GB" sz="1400" dirty="0">
                <a:solidFill>
                  <a:srgbClr val="000000"/>
                </a:solidFill>
                <a:latin typeface="Calibri" pitchFamily="34" charset="0"/>
              </a:rPr>
              <a:t>, </a:t>
            </a:r>
            <a:r>
              <a:rPr lang="en-GB" sz="1400" dirty="0" err="1">
                <a:solidFill>
                  <a:srgbClr val="000000"/>
                </a:solidFill>
                <a:latin typeface="Calibri" pitchFamily="34" charset="0"/>
              </a:rPr>
              <a:t>dalits</a:t>
            </a:r>
            <a:r>
              <a:rPr lang="en-GB" sz="1400" dirty="0">
                <a:solidFill>
                  <a:srgbClr val="000000"/>
                </a:solidFill>
                <a:latin typeface="Calibri" pitchFamily="34" charset="0"/>
              </a:rPr>
              <a:t> (de </a:t>
            </a:r>
            <a:r>
              <a:rPr lang="en-GB" sz="1400" dirty="0" err="1">
                <a:solidFill>
                  <a:srgbClr val="000000"/>
                </a:solidFill>
                <a:latin typeface="Calibri" pitchFamily="34" charset="0"/>
              </a:rPr>
              <a:t>förtryckta</a:t>
            </a:r>
            <a:r>
              <a:rPr lang="en-GB" sz="1400" dirty="0">
                <a:solidFill>
                  <a:srgbClr val="000000"/>
                </a:solidFill>
                <a:latin typeface="Calibri" pitchFamily="34" charset="0"/>
              </a:rPr>
              <a:t>), </a:t>
            </a:r>
            <a:br>
              <a:rPr lang="en-GB" sz="1400" dirty="0">
                <a:solidFill>
                  <a:srgbClr val="000000"/>
                </a:solidFill>
                <a:latin typeface="Calibri" pitchFamily="34" charset="0"/>
              </a:rPr>
            </a:br>
            <a:r>
              <a:rPr lang="en-GB" sz="1400" dirty="0" err="1">
                <a:solidFill>
                  <a:srgbClr val="000000"/>
                </a:solidFill>
                <a:latin typeface="Calibri" pitchFamily="34" charset="0"/>
              </a:rPr>
              <a:t>Läderarbete</a:t>
            </a:r>
            <a:r>
              <a:rPr lang="en-GB" sz="1400" dirty="0">
                <a:solidFill>
                  <a:srgbClr val="000000"/>
                </a:solidFill>
                <a:latin typeface="Calibri" pitchFamily="34" charset="0"/>
              </a:rPr>
              <a:t>, </a:t>
            </a:r>
            <a:r>
              <a:rPr lang="en-GB" sz="1400" dirty="0" err="1">
                <a:solidFill>
                  <a:srgbClr val="000000"/>
                </a:solidFill>
                <a:latin typeface="Calibri" pitchFamily="34" charset="0"/>
              </a:rPr>
              <a:t>renhållning</a:t>
            </a:r>
            <a:r>
              <a:rPr lang="en-GB" sz="1400" dirty="0">
                <a:solidFill>
                  <a:srgbClr val="000000"/>
                </a:solidFill>
                <a:latin typeface="Calibri" pitchFamily="34" charset="0"/>
              </a:rPr>
              <a:t>, </a:t>
            </a:r>
            <a:r>
              <a:rPr lang="en-GB" sz="1400" dirty="0" err="1">
                <a:solidFill>
                  <a:srgbClr val="000000"/>
                </a:solidFill>
                <a:latin typeface="Calibri" pitchFamily="34" charset="0"/>
              </a:rPr>
              <a:t>arbete</a:t>
            </a:r>
            <a:r>
              <a:rPr lang="en-GB" sz="1400" dirty="0">
                <a:solidFill>
                  <a:srgbClr val="000000"/>
                </a:solidFill>
                <a:latin typeface="Calibri" pitchFamily="34" charset="0"/>
              </a:rPr>
              <a:t> med </a:t>
            </a:r>
            <a:r>
              <a:rPr lang="en-GB" sz="1400" dirty="0" err="1">
                <a:solidFill>
                  <a:srgbClr val="000000"/>
                </a:solidFill>
                <a:latin typeface="Calibri" pitchFamily="34" charset="0"/>
              </a:rPr>
              <a:t>lik</a:t>
            </a:r>
            <a:br>
              <a:rPr lang="en-GB" sz="1400" dirty="0">
                <a:solidFill>
                  <a:srgbClr val="000000"/>
                </a:solidFill>
                <a:latin typeface="Calibri" pitchFamily="34" charset="0"/>
              </a:rPr>
            </a:br>
            <a:r>
              <a:rPr lang="en-GB" sz="1400" dirty="0" err="1">
                <a:solidFill>
                  <a:srgbClr val="000000"/>
                </a:solidFill>
                <a:latin typeface="Calibri" pitchFamily="34" charset="0"/>
              </a:rPr>
              <a:t>Kastlösa</a:t>
            </a:r>
            <a:r>
              <a:rPr lang="en-GB" sz="1400" dirty="0">
                <a:solidFill>
                  <a:srgbClr val="000000"/>
                </a:solidFill>
                <a:latin typeface="Calibri" pitchFamily="34" charset="0"/>
              </a:rPr>
              <a:t>, de </a:t>
            </a:r>
            <a:r>
              <a:rPr lang="en-GB" sz="1400" dirty="0" err="1">
                <a:solidFill>
                  <a:srgbClr val="000000"/>
                </a:solidFill>
                <a:latin typeface="Calibri" pitchFamily="34" charset="0"/>
              </a:rPr>
              <a:t>tillhör</a:t>
            </a:r>
            <a:r>
              <a:rPr lang="en-GB" sz="1400" dirty="0">
                <a:solidFill>
                  <a:srgbClr val="000000"/>
                </a:solidFill>
                <a:latin typeface="Calibri" pitchFamily="34" charset="0"/>
              </a:rPr>
              <a:t> </a:t>
            </a:r>
            <a:r>
              <a:rPr lang="en-GB" sz="1400" dirty="0" err="1">
                <a:solidFill>
                  <a:srgbClr val="000000"/>
                </a:solidFill>
                <a:latin typeface="Calibri" pitchFamily="34" charset="0"/>
              </a:rPr>
              <a:t>ingen</a:t>
            </a:r>
            <a:r>
              <a:rPr lang="en-GB" sz="1400" dirty="0">
                <a:solidFill>
                  <a:srgbClr val="000000"/>
                </a:solidFill>
                <a:latin typeface="Calibri" pitchFamily="34" charset="0"/>
              </a:rPr>
              <a:t> </a:t>
            </a:r>
            <a:r>
              <a:rPr lang="en-GB" sz="1400" dirty="0" err="1">
                <a:solidFill>
                  <a:srgbClr val="000000"/>
                </a:solidFill>
                <a:latin typeface="Calibri" pitchFamily="34" charset="0"/>
              </a:rPr>
              <a:t>grupp</a:t>
            </a:r>
            <a:r>
              <a:rPr lang="en-GB" sz="1400" dirty="0">
                <a:solidFill>
                  <a:srgbClr val="000000"/>
                </a:solidFill>
                <a:latin typeface="Calibri" pitchFamily="34" charset="0"/>
              </a:rPr>
              <a:t>! </a:t>
            </a:r>
            <a:br>
              <a:rPr lang="en-GB" sz="1200" b="1" dirty="0">
                <a:solidFill>
                  <a:srgbClr val="000000"/>
                </a:solidFill>
                <a:latin typeface="Calibri" pitchFamily="34" charset="0"/>
              </a:rPr>
            </a:br>
            <a:endParaRPr lang="en-GB" sz="1600" dirty="0">
              <a:solidFill>
                <a:srgbClr val="000000"/>
              </a:solidFill>
              <a:latin typeface="Calibri" pitchFamily="34" charset="0"/>
            </a:endParaRPr>
          </a:p>
        </p:txBody>
      </p:sp>
      <p:sp>
        <p:nvSpPr>
          <p:cNvPr id="7185" name="Text Box 17"/>
          <p:cNvSpPr txBox="1">
            <a:spLocks noChangeArrowheads="1"/>
          </p:cNvSpPr>
          <p:nvPr/>
        </p:nvSpPr>
        <p:spPr bwMode="auto">
          <a:xfrm>
            <a:off x="4917780" y="333376"/>
            <a:ext cx="41767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algn="just" defTabSz="449263" eaLnBrk="1" hangingPunct="1">
              <a:lnSpc>
                <a:spcPct val="93000"/>
              </a:lnSpc>
              <a:buClr>
                <a:srgbClr val="000000"/>
              </a:buClr>
              <a:buSzPct val="100000"/>
              <a:buFont typeface="Arial" charset="0"/>
              <a:buNone/>
            </a:pPr>
            <a:r>
              <a:rPr lang="en-GB" sz="1200" dirty="0">
                <a:solidFill>
                  <a:srgbClr val="000000"/>
                </a:solidFill>
                <a:latin typeface="Calibri" pitchFamily="34" charset="0"/>
              </a:rPr>
              <a:t>De </a:t>
            </a:r>
            <a:r>
              <a:rPr lang="en-GB" sz="1200" dirty="0" err="1">
                <a:solidFill>
                  <a:srgbClr val="000000"/>
                </a:solidFill>
                <a:latin typeface="Calibri" pitchFamily="34" charset="0"/>
              </a:rPr>
              <a:t>fyra</a:t>
            </a:r>
            <a:r>
              <a:rPr lang="en-GB" sz="1200" dirty="0">
                <a:solidFill>
                  <a:srgbClr val="000000"/>
                </a:solidFill>
                <a:latin typeface="Calibri" pitchFamily="34" charset="0"/>
              </a:rPr>
              <a:t> </a:t>
            </a:r>
            <a:r>
              <a:rPr lang="en-GB" sz="1200" dirty="0" err="1">
                <a:solidFill>
                  <a:srgbClr val="000000"/>
                </a:solidFill>
                <a:latin typeface="Calibri" pitchFamily="34" charset="0"/>
              </a:rPr>
              <a:t>kasterna</a:t>
            </a:r>
            <a:r>
              <a:rPr lang="en-GB" sz="1200" dirty="0">
                <a:solidFill>
                  <a:srgbClr val="000000"/>
                </a:solidFill>
                <a:latin typeface="Calibri" pitchFamily="34" charset="0"/>
              </a:rPr>
              <a:t> </a:t>
            </a:r>
            <a:r>
              <a:rPr lang="en-GB" sz="1200" dirty="0" err="1">
                <a:solidFill>
                  <a:srgbClr val="000000"/>
                </a:solidFill>
                <a:latin typeface="Calibri" pitchFamily="34" charset="0"/>
              </a:rPr>
              <a:t>är</a:t>
            </a:r>
            <a:r>
              <a:rPr lang="en-GB" sz="1200" dirty="0">
                <a:solidFill>
                  <a:srgbClr val="000000"/>
                </a:solidFill>
                <a:latin typeface="Calibri" pitchFamily="34" charset="0"/>
              </a:rPr>
              <a:t> </a:t>
            </a:r>
            <a:r>
              <a:rPr lang="en-GB" sz="1200" dirty="0" err="1">
                <a:solidFill>
                  <a:srgbClr val="000000"/>
                </a:solidFill>
                <a:latin typeface="Calibri" pitchFamily="34" charset="0"/>
              </a:rPr>
              <a:t>i</a:t>
            </a:r>
            <a:r>
              <a:rPr lang="en-GB" sz="1200" dirty="0">
                <a:solidFill>
                  <a:srgbClr val="000000"/>
                </a:solidFill>
                <a:latin typeface="Calibri" pitchFamily="34" charset="0"/>
              </a:rPr>
              <a:t> sin tur </a:t>
            </a:r>
            <a:r>
              <a:rPr lang="en-GB" sz="1200" dirty="0" err="1">
                <a:solidFill>
                  <a:srgbClr val="000000"/>
                </a:solidFill>
                <a:latin typeface="Calibri" pitchFamily="34" charset="0"/>
              </a:rPr>
              <a:t>uppdelade</a:t>
            </a:r>
            <a:r>
              <a:rPr lang="en-GB" sz="1200" dirty="0">
                <a:solidFill>
                  <a:srgbClr val="000000"/>
                </a:solidFill>
                <a:latin typeface="Calibri" pitchFamily="34" charset="0"/>
              </a:rPr>
              <a:t> </a:t>
            </a:r>
            <a:r>
              <a:rPr lang="en-GB" sz="1200" dirty="0" err="1">
                <a:solidFill>
                  <a:srgbClr val="000000"/>
                </a:solidFill>
                <a:latin typeface="Calibri" pitchFamily="34" charset="0"/>
              </a:rPr>
              <a:t>i</a:t>
            </a:r>
            <a:r>
              <a:rPr lang="en-GB" sz="1200" dirty="0">
                <a:solidFill>
                  <a:srgbClr val="000000"/>
                </a:solidFill>
                <a:latin typeface="Calibri" pitchFamily="34" charset="0"/>
              </a:rPr>
              <a:t> ca 3000 </a:t>
            </a:r>
          </a:p>
          <a:p>
            <a:pPr algn="just" defTabSz="449263" eaLnBrk="1" hangingPunct="1">
              <a:lnSpc>
                <a:spcPct val="93000"/>
              </a:lnSpc>
              <a:buClr>
                <a:srgbClr val="000000"/>
              </a:buClr>
              <a:buSzPct val="100000"/>
              <a:buFont typeface="Arial" charset="0"/>
              <a:buNone/>
            </a:pPr>
            <a:r>
              <a:rPr lang="en-GB" sz="1200" dirty="0" err="1">
                <a:solidFill>
                  <a:srgbClr val="000000"/>
                </a:solidFill>
                <a:latin typeface="Calibri" pitchFamily="34" charset="0"/>
              </a:rPr>
              <a:t>olika</a:t>
            </a:r>
            <a:r>
              <a:rPr lang="en-GB" sz="1200" dirty="0">
                <a:solidFill>
                  <a:srgbClr val="000000"/>
                </a:solidFill>
                <a:latin typeface="Calibri" pitchFamily="34" charset="0"/>
              </a:rPr>
              <a:t> </a:t>
            </a:r>
            <a:r>
              <a:rPr lang="en-GB" sz="1200" dirty="0" err="1">
                <a:solidFill>
                  <a:srgbClr val="000000"/>
                </a:solidFill>
                <a:latin typeface="Calibri" pitchFamily="34" charset="0"/>
              </a:rPr>
              <a:t>undergrupper</a:t>
            </a:r>
            <a:r>
              <a:rPr lang="en-GB" sz="1200" dirty="0">
                <a:solidFill>
                  <a:srgbClr val="000000"/>
                </a:solidFill>
                <a:latin typeface="Calibri" pitchFamily="34" charset="0"/>
              </a:rPr>
              <a:t>, </a:t>
            </a:r>
            <a:r>
              <a:rPr lang="en-GB" sz="1200" b="1" dirty="0" err="1">
                <a:solidFill>
                  <a:srgbClr val="000000"/>
                </a:solidFill>
                <a:latin typeface="Calibri" pitchFamily="34" charset="0"/>
              </a:rPr>
              <a:t>jati</a:t>
            </a:r>
            <a:r>
              <a:rPr lang="en-GB" sz="1200" dirty="0">
                <a:solidFill>
                  <a:srgbClr val="000000"/>
                </a:solidFill>
                <a:latin typeface="Calibri" pitchFamily="34" charset="0"/>
              </a:rPr>
              <a:t>. </a:t>
            </a:r>
            <a:r>
              <a:rPr lang="en-GB" sz="1200" dirty="0" err="1">
                <a:solidFill>
                  <a:srgbClr val="000000"/>
                </a:solidFill>
                <a:latin typeface="Calibri" pitchFamily="34" charset="0"/>
              </a:rPr>
              <a:t>Varje</a:t>
            </a:r>
            <a:r>
              <a:rPr lang="en-GB" sz="1200" dirty="0">
                <a:solidFill>
                  <a:srgbClr val="000000"/>
                </a:solidFill>
                <a:latin typeface="Calibri" pitchFamily="34" charset="0"/>
              </a:rPr>
              <a:t> </a:t>
            </a:r>
            <a:r>
              <a:rPr lang="en-GB" sz="1200" b="1" dirty="0" err="1">
                <a:solidFill>
                  <a:srgbClr val="000000"/>
                </a:solidFill>
                <a:latin typeface="Calibri" pitchFamily="34" charset="0"/>
              </a:rPr>
              <a:t>jati</a:t>
            </a:r>
            <a:r>
              <a:rPr lang="en-GB" sz="1200" dirty="0">
                <a:solidFill>
                  <a:srgbClr val="000000"/>
                </a:solidFill>
                <a:latin typeface="Calibri" pitchFamily="34" charset="0"/>
              </a:rPr>
              <a:t> </a:t>
            </a:r>
            <a:r>
              <a:rPr lang="en-GB" sz="1200" dirty="0" err="1">
                <a:solidFill>
                  <a:srgbClr val="000000"/>
                </a:solidFill>
                <a:latin typeface="Calibri" pitchFamily="34" charset="0"/>
              </a:rPr>
              <a:t>utgör</a:t>
            </a:r>
            <a:r>
              <a:rPr lang="en-GB" sz="1200" dirty="0">
                <a:solidFill>
                  <a:srgbClr val="000000"/>
                </a:solidFill>
                <a:latin typeface="Calibri" pitchFamily="34" charset="0"/>
              </a:rPr>
              <a:t> </a:t>
            </a:r>
            <a:r>
              <a:rPr lang="en-GB" sz="1200" dirty="0" err="1">
                <a:solidFill>
                  <a:srgbClr val="000000"/>
                </a:solidFill>
                <a:latin typeface="Calibri" pitchFamily="34" charset="0"/>
              </a:rPr>
              <a:t>en</a:t>
            </a:r>
            <a:r>
              <a:rPr lang="en-GB" sz="1200" dirty="0">
                <a:solidFill>
                  <a:srgbClr val="000000"/>
                </a:solidFill>
                <a:latin typeface="Calibri" pitchFamily="34" charset="0"/>
              </a:rPr>
              <a:t> </a:t>
            </a:r>
            <a:r>
              <a:rPr lang="en-GB" sz="1200" dirty="0" err="1">
                <a:solidFill>
                  <a:srgbClr val="000000"/>
                </a:solidFill>
                <a:latin typeface="Calibri" pitchFamily="34" charset="0"/>
              </a:rPr>
              <a:t>grupp</a:t>
            </a:r>
            <a:r>
              <a:rPr lang="en-GB" sz="1200" dirty="0">
                <a:solidFill>
                  <a:srgbClr val="000000"/>
                </a:solidFill>
                <a:latin typeface="Calibri" pitchFamily="34" charset="0"/>
              </a:rPr>
              <a:t> </a:t>
            </a:r>
            <a:r>
              <a:rPr lang="en-GB" sz="1200" dirty="0" err="1">
                <a:solidFill>
                  <a:srgbClr val="000000"/>
                </a:solidFill>
                <a:latin typeface="Calibri" pitchFamily="34" charset="0"/>
              </a:rPr>
              <a:t>som</a:t>
            </a:r>
            <a:r>
              <a:rPr lang="en-GB" sz="1200" dirty="0">
                <a:solidFill>
                  <a:srgbClr val="000000"/>
                </a:solidFill>
                <a:latin typeface="Calibri" pitchFamily="34" charset="0"/>
              </a:rPr>
              <a:t> lever </a:t>
            </a:r>
            <a:r>
              <a:rPr lang="en-GB" sz="1200" dirty="0" err="1">
                <a:solidFill>
                  <a:srgbClr val="000000"/>
                </a:solidFill>
                <a:latin typeface="Calibri" pitchFamily="34" charset="0"/>
              </a:rPr>
              <a:t>och</a:t>
            </a:r>
            <a:r>
              <a:rPr lang="en-GB" sz="1200" dirty="0">
                <a:solidFill>
                  <a:srgbClr val="000000"/>
                </a:solidFill>
                <a:latin typeface="Calibri" pitchFamily="34" charset="0"/>
              </a:rPr>
              <a:t> </a:t>
            </a:r>
            <a:r>
              <a:rPr lang="en-GB" sz="1200" dirty="0" err="1">
                <a:solidFill>
                  <a:srgbClr val="000000"/>
                </a:solidFill>
                <a:latin typeface="Calibri" pitchFamily="34" charset="0"/>
              </a:rPr>
              <a:t>bor</a:t>
            </a:r>
            <a:r>
              <a:rPr lang="en-GB" sz="1200" dirty="0">
                <a:solidFill>
                  <a:srgbClr val="000000"/>
                </a:solidFill>
                <a:latin typeface="Calibri" pitchFamily="34" charset="0"/>
              </a:rPr>
              <a:t> , </a:t>
            </a:r>
            <a:r>
              <a:rPr lang="en-GB" sz="1200" dirty="0" err="1">
                <a:solidFill>
                  <a:srgbClr val="000000"/>
                </a:solidFill>
                <a:latin typeface="Calibri" pitchFamily="34" charset="0"/>
              </a:rPr>
              <a:t>äter</a:t>
            </a:r>
            <a:r>
              <a:rPr lang="en-GB" sz="1200" dirty="0">
                <a:solidFill>
                  <a:srgbClr val="000000"/>
                </a:solidFill>
                <a:latin typeface="Calibri" pitchFamily="34" charset="0"/>
              </a:rPr>
              <a:t> till</a:t>
            </a:r>
          </a:p>
          <a:p>
            <a:pPr algn="just" defTabSz="449263" eaLnBrk="1" hangingPunct="1">
              <a:lnSpc>
                <a:spcPct val="93000"/>
              </a:lnSpc>
              <a:buClr>
                <a:srgbClr val="000000"/>
              </a:buClr>
              <a:buSzPct val="100000"/>
              <a:buFont typeface="Arial" charset="0"/>
              <a:buNone/>
            </a:pPr>
            <a:r>
              <a:rPr lang="en-GB" sz="1200" dirty="0" err="1">
                <a:solidFill>
                  <a:srgbClr val="000000"/>
                </a:solidFill>
                <a:latin typeface="Calibri" pitchFamily="34" charset="0"/>
              </a:rPr>
              <a:t>sammans</a:t>
            </a:r>
            <a:r>
              <a:rPr lang="en-GB" sz="1200" dirty="0">
                <a:solidFill>
                  <a:srgbClr val="000000"/>
                </a:solidFill>
                <a:latin typeface="Calibri" pitchFamily="34" charset="0"/>
              </a:rPr>
              <a:t> </a:t>
            </a:r>
            <a:r>
              <a:rPr lang="en-GB" sz="1200" dirty="0" err="1">
                <a:solidFill>
                  <a:srgbClr val="000000"/>
                </a:solidFill>
                <a:latin typeface="Calibri" pitchFamily="34" charset="0"/>
              </a:rPr>
              <a:t>och</a:t>
            </a:r>
            <a:r>
              <a:rPr lang="en-GB" sz="1200" dirty="0">
                <a:solidFill>
                  <a:srgbClr val="000000"/>
                </a:solidFill>
                <a:latin typeface="Calibri" pitchFamily="34" charset="0"/>
              </a:rPr>
              <a:t> </a:t>
            </a:r>
            <a:r>
              <a:rPr lang="en-GB" sz="1200" dirty="0" err="1">
                <a:solidFill>
                  <a:srgbClr val="000000"/>
                </a:solidFill>
                <a:latin typeface="Calibri" pitchFamily="34" charset="0"/>
              </a:rPr>
              <a:t>har</a:t>
            </a:r>
            <a:r>
              <a:rPr lang="en-GB" sz="1200" dirty="0">
                <a:solidFill>
                  <a:srgbClr val="000000"/>
                </a:solidFill>
                <a:latin typeface="Calibri" pitchFamily="34" charset="0"/>
              </a:rPr>
              <a:t> </a:t>
            </a:r>
            <a:r>
              <a:rPr lang="en-GB" sz="1200" dirty="0" err="1">
                <a:solidFill>
                  <a:srgbClr val="000000"/>
                </a:solidFill>
                <a:latin typeface="Calibri" pitchFamily="34" charset="0"/>
              </a:rPr>
              <a:t>ofta</a:t>
            </a:r>
            <a:r>
              <a:rPr lang="en-GB" sz="1200" dirty="0">
                <a:solidFill>
                  <a:srgbClr val="000000"/>
                </a:solidFill>
                <a:latin typeface="Calibri" pitchFamily="34" charset="0"/>
              </a:rPr>
              <a:t> </a:t>
            </a:r>
            <a:r>
              <a:rPr lang="en-GB" sz="1200" dirty="0" err="1">
                <a:solidFill>
                  <a:srgbClr val="000000"/>
                </a:solidFill>
                <a:latin typeface="Calibri" pitchFamily="34" charset="0"/>
              </a:rPr>
              <a:t>samma</a:t>
            </a:r>
            <a:r>
              <a:rPr lang="en-GB" sz="1200" dirty="0">
                <a:solidFill>
                  <a:srgbClr val="000000"/>
                </a:solidFill>
                <a:latin typeface="Calibri" pitchFamily="34" charset="0"/>
              </a:rPr>
              <a:t> </a:t>
            </a:r>
            <a:r>
              <a:rPr lang="en-GB" sz="1200" dirty="0" err="1">
                <a:solidFill>
                  <a:srgbClr val="000000"/>
                </a:solidFill>
                <a:latin typeface="Calibri" pitchFamily="34" charset="0"/>
              </a:rPr>
              <a:t>yrke</a:t>
            </a:r>
            <a:r>
              <a:rPr lang="en-GB" sz="1200" dirty="0">
                <a:solidFill>
                  <a:srgbClr val="000000"/>
                </a:solidFill>
                <a:latin typeface="Calibri" pitchFamily="34" charset="0"/>
              </a:rPr>
              <a:t>.</a:t>
            </a:r>
          </a:p>
        </p:txBody>
      </p:sp>
      <p:grpSp>
        <p:nvGrpSpPr>
          <p:cNvPr id="2" name="Group 18"/>
          <p:cNvGrpSpPr>
            <a:grpSpLocks/>
          </p:cNvGrpSpPr>
          <p:nvPr/>
        </p:nvGrpSpPr>
        <p:grpSpPr bwMode="auto">
          <a:xfrm>
            <a:off x="1403350" y="5084763"/>
            <a:ext cx="1006475" cy="773112"/>
            <a:chOff x="884" y="3203"/>
            <a:chExt cx="634" cy="487"/>
          </a:xfrm>
        </p:grpSpPr>
        <p:sp>
          <p:nvSpPr>
            <p:cNvPr id="9246" name="Line 19"/>
            <p:cNvSpPr>
              <a:spLocks noChangeShapeType="1"/>
            </p:cNvSpPr>
            <p:nvPr/>
          </p:nvSpPr>
          <p:spPr bwMode="auto">
            <a:xfrm flipH="1">
              <a:off x="882" y="3203"/>
              <a:ext cx="243" cy="488"/>
            </a:xfrm>
            <a:prstGeom prst="line">
              <a:avLst/>
            </a:prstGeom>
            <a:noFill/>
            <a:ln w="12600">
              <a:solidFill>
                <a:srgbClr val="333399"/>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sp>
          <p:nvSpPr>
            <p:cNvPr id="9247" name="Line 20"/>
            <p:cNvSpPr>
              <a:spLocks noChangeShapeType="1"/>
            </p:cNvSpPr>
            <p:nvPr/>
          </p:nvSpPr>
          <p:spPr bwMode="auto">
            <a:xfrm>
              <a:off x="1124" y="3203"/>
              <a:ext cx="354" cy="481"/>
            </a:xfrm>
            <a:prstGeom prst="line">
              <a:avLst/>
            </a:prstGeom>
            <a:noFill/>
            <a:ln w="12600">
              <a:solidFill>
                <a:srgbClr val="333399"/>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sp>
          <p:nvSpPr>
            <p:cNvPr id="9248" name="Line 21"/>
            <p:cNvSpPr>
              <a:spLocks noChangeShapeType="1"/>
            </p:cNvSpPr>
            <p:nvPr/>
          </p:nvSpPr>
          <p:spPr bwMode="auto">
            <a:xfrm>
              <a:off x="1071" y="3311"/>
              <a:ext cx="308"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sp>
          <p:nvSpPr>
            <p:cNvPr id="9249" name="Line 22"/>
            <p:cNvSpPr>
              <a:spLocks noChangeShapeType="1"/>
            </p:cNvSpPr>
            <p:nvPr/>
          </p:nvSpPr>
          <p:spPr bwMode="auto">
            <a:xfrm>
              <a:off x="998" y="3464"/>
              <a:ext cx="48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sp>
          <p:nvSpPr>
            <p:cNvPr id="9250" name="Line 23"/>
            <p:cNvSpPr>
              <a:spLocks noChangeShapeType="1"/>
            </p:cNvSpPr>
            <p:nvPr/>
          </p:nvSpPr>
          <p:spPr bwMode="auto">
            <a:xfrm>
              <a:off x="944" y="3564"/>
              <a:ext cx="575"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sp>
          <p:nvSpPr>
            <p:cNvPr id="9251" name="Line 24"/>
            <p:cNvSpPr>
              <a:spLocks noChangeShapeType="1"/>
            </p:cNvSpPr>
            <p:nvPr/>
          </p:nvSpPr>
          <p:spPr bwMode="auto">
            <a:xfrm>
              <a:off x="1036" y="3380"/>
              <a:ext cx="374"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a:endParaRPr lang="sv-SE">
                <a:solidFill>
                  <a:srgbClr val="FFFFFF"/>
                </a:solidFill>
                <a:cs typeface="Lucida Sans Unicode" pitchFamily="34" charset="0"/>
              </a:endParaRPr>
            </a:p>
          </p:txBody>
        </p:sp>
      </p:grpSp>
      <p:sp>
        <p:nvSpPr>
          <p:cNvPr id="7193" name="Text Box 25"/>
          <p:cNvSpPr txBox="1">
            <a:spLocks noChangeArrowheads="1"/>
          </p:cNvSpPr>
          <p:nvPr/>
        </p:nvSpPr>
        <p:spPr bwMode="auto">
          <a:xfrm>
            <a:off x="550863" y="5959475"/>
            <a:ext cx="28686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300">
                <a:solidFill>
                  <a:srgbClr val="000000"/>
                </a:solidFill>
                <a:latin typeface="Calibri" pitchFamily="34" charset="0"/>
              </a:rPr>
              <a:t>Jmfr Sveriges ståndsindelning före 1866</a:t>
            </a:r>
          </a:p>
        </p:txBody>
      </p:sp>
      <p:sp>
        <p:nvSpPr>
          <p:cNvPr id="7194" name="Text Box 26"/>
          <p:cNvSpPr txBox="1">
            <a:spLocks noChangeArrowheads="1"/>
          </p:cNvSpPr>
          <p:nvPr/>
        </p:nvSpPr>
        <p:spPr bwMode="auto">
          <a:xfrm>
            <a:off x="2176463" y="5033963"/>
            <a:ext cx="4635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200">
                <a:solidFill>
                  <a:srgbClr val="000000"/>
                </a:solidFill>
                <a:latin typeface="Calibri" pitchFamily="34" charset="0"/>
              </a:rPr>
              <a:t>Adel</a:t>
            </a:r>
          </a:p>
        </p:txBody>
      </p:sp>
      <p:sp>
        <p:nvSpPr>
          <p:cNvPr id="7195" name="Text Box 27"/>
          <p:cNvSpPr txBox="1">
            <a:spLocks noChangeArrowheads="1"/>
          </p:cNvSpPr>
          <p:nvPr/>
        </p:nvSpPr>
        <p:spPr bwMode="auto">
          <a:xfrm>
            <a:off x="2243138" y="5157788"/>
            <a:ext cx="6238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200">
                <a:solidFill>
                  <a:srgbClr val="000000"/>
                </a:solidFill>
                <a:latin typeface="Calibri" pitchFamily="34" charset="0"/>
              </a:rPr>
              <a:t>Präster</a:t>
            </a:r>
          </a:p>
        </p:txBody>
      </p:sp>
      <p:sp>
        <p:nvSpPr>
          <p:cNvPr id="7196" name="Text Box 28"/>
          <p:cNvSpPr txBox="1">
            <a:spLocks noChangeArrowheads="1"/>
          </p:cNvSpPr>
          <p:nvPr/>
        </p:nvSpPr>
        <p:spPr bwMode="auto">
          <a:xfrm>
            <a:off x="2457450" y="5300663"/>
            <a:ext cx="6683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200">
                <a:solidFill>
                  <a:srgbClr val="000000"/>
                </a:solidFill>
                <a:latin typeface="Calibri" pitchFamily="34" charset="0"/>
              </a:rPr>
              <a:t>Borgare</a:t>
            </a:r>
          </a:p>
        </p:txBody>
      </p:sp>
      <p:sp>
        <p:nvSpPr>
          <p:cNvPr id="7197" name="Text Box 29"/>
          <p:cNvSpPr txBox="1">
            <a:spLocks noChangeArrowheads="1"/>
          </p:cNvSpPr>
          <p:nvPr/>
        </p:nvSpPr>
        <p:spPr bwMode="auto">
          <a:xfrm>
            <a:off x="2555875" y="5445125"/>
            <a:ext cx="6365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200">
                <a:solidFill>
                  <a:srgbClr val="000000"/>
                </a:solidFill>
                <a:latin typeface="Calibri" pitchFamily="34" charset="0"/>
              </a:rPr>
              <a:t>Bönder</a:t>
            </a:r>
          </a:p>
        </p:txBody>
      </p:sp>
      <p:sp>
        <p:nvSpPr>
          <p:cNvPr id="7198" name="Text Box 30"/>
          <p:cNvSpPr txBox="1">
            <a:spLocks noChangeArrowheads="1"/>
          </p:cNvSpPr>
          <p:nvPr/>
        </p:nvSpPr>
        <p:spPr bwMode="auto">
          <a:xfrm>
            <a:off x="1474788" y="5734050"/>
            <a:ext cx="11699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defTabSz="449263" eaLnBrk="1" hangingPunct="1">
              <a:lnSpc>
                <a:spcPct val="93000"/>
              </a:lnSpc>
              <a:buClr>
                <a:srgbClr val="000000"/>
              </a:buClr>
              <a:buSzPct val="100000"/>
              <a:buFont typeface="Arial" charset="0"/>
              <a:buNone/>
            </a:pPr>
            <a:r>
              <a:rPr lang="en-GB" sz="1200">
                <a:solidFill>
                  <a:srgbClr val="000000"/>
                </a:solidFill>
                <a:latin typeface="Calibri" pitchFamily="34" charset="0"/>
              </a:rPr>
              <a:t>Resten av folket</a:t>
            </a:r>
          </a:p>
        </p:txBody>
      </p:sp>
      <p:pic>
        <p:nvPicPr>
          <p:cNvPr id="7199"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908050"/>
            <a:ext cx="1147762" cy="1152525"/>
          </a:xfrm>
          <a:prstGeom prst="rect">
            <a:avLst/>
          </a:prstGeom>
          <a:noFill/>
          <a:ln w="63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pic>
      <p:sp>
        <p:nvSpPr>
          <p:cNvPr id="9243" name="Platshållare för datum 3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a:solidFill>
                <a:srgbClr val="000000"/>
              </a:solidFill>
            </a:endParaRPr>
          </a:p>
        </p:txBody>
      </p:sp>
      <p:sp>
        <p:nvSpPr>
          <p:cNvPr id="9244" name="Platshållare för bildnumm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en-GB" dirty="0">
              <a:solidFill>
                <a:srgbClr val="000000"/>
              </a:solidFill>
            </a:endParaRPr>
          </a:p>
        </p:txBody>
      </p:sp>
      <p:sp>
        <p:nvSpPr>
          <p:cNvPr id="9245" name="Platshållare för sidfot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dirty="0">
              <a:solidFill>
                <a:srgbClr val="00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click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500" fill="hold"/>
                                        <p:tgtEl>
                                          <p:spTgt spid="7181"/>
                                        </p:tgtEl>
                                        <p:attrNameLst>
                                          <p:attrName>ppt_w</p:attrName>
                                        </p:attrNameLst>
                                      </p:cBhvr>
                                      <p:tavLst>
                                        <p:tav tm="100000">
                                          <p:val>
                                            <p:strVal val="0"/>
                                          </p:val>
                                        </p:tav>
                                        <p:tav tm="100000">
                                          <p:val>
                                            <p:strVal val="#ppt_w"/>
                                          </p:val>
                                        </p:tav>
                                      </p:tavLst>
                                    </p:anim>
                                    <p:anim calcmode="lin" valueType="num">
                                      <p:cBhvr>
                                        <p:cTn id="8" dur="500" fill="hold"/>
                                        <p:tgtEl>
                                          <p:spTgt spid="7181"/>
                                        </p:tgtEl>
                                        <p:attrNameLst>
                                          <p:attrName>ppt_h</p:attrName>
                                        </p:attrNameLst>
                                      </p:cBhvr>
                                      <p:tavLst>
                                        <p:tav tm="100000">
                                          <p:val>
                                            <p:strVal val="0"/>
                                          </p:val>
                                        </p:tav>
                                        <p:tav tm="100000">
                                          <p:val>
                                            <p:strVal val="#ppt_h"/>
                                          </p:val>
                                        </p:tav>
                                      </p:tavLst>
                                    </p:anim>
                                    <p:animEffect transition="in" filter="fade">
                                      <p:cBhvr>
                                        <p:cTn id="9" dur="500"/>
                                        <p:tgtEl>
                                          <p:spTgt spid="71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fill="hold" grpId="0"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dissolve">
                                      <p:cBhvr>
                                        <p:cTn id="14" dur="500"/>
                                        <p:tgtEl>
                                          <p:spTgt spid="71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dissolve">
                                      <p:cBhvr>
                                        <p:cTn id="19" dur="500"/>
                                        <p:tgtEl>
                                          <p:spTgt spid="7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p:cTn id="24" dur="500" fill="hold"/>
                                        <p:tgtEl>
                                          <p:spTgt spid="7173"/>
                                        </p:tgtEl>
                                        <p:attrNameLst>
                                          <p:attrName>ppt_x</p:attrName>
                                        </p:attrNameLst>
                                      </p:cBhvr>
                                      <p:tavLst>
                                        <p:tav tm="100000">
                                          <p:val>
                                            <p:strVal val="#ppt_x"/>
                                          </p:val>
                                        </p:tav>
                                        <p:tav tm="100000">
                                          <p:val>
                                            <p:strVal val="#ppt_x"/>
                                          </p:val>
                                        </p:tav>
                                      </p:tavLst>
                                    </p:anim>
                                    <p:anim calcmode="lin" valueType="num">
                                      <p:cBhvr>
                                        <p:cTn id="25" dur="500" fill="hold"/>
                                        <p:tgtEl>
                                          <p:spTgt spid="7173"/>
                                        </p:tgtEl>
                                        <p:attrNameLst>
                                          <p:attrName>ppt_y</p:attrName>
                                        </p:attrNameLst>
                                      </p:cBhvr>
                                      <p:tavLst>
                                        <p:tav tm="10000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176"/>
                                        </p:tgtEl>
                                        <p:attrNameLst>
                                          <p:attrName>style.visibility</p:attrName>
                                        </p:attrNameLst>
                                      </p:cBhvr>
                                      <p:to>
                                        <p:strVal val="visible"/>
                                      </p:to>
                                    </p:set>
                                    <p:anim calcmode="lin" valueType="num">
                                      <p:cBhvr>
                                        <p:cTn id="30" dur="500" fill="hold"/>
                                        <p:tgtEl>
                                          <p:spTgt spid="7176"/>
                                        </p:tgtEl>
                                        <p:attrNameLst>
                                          <p:attrName>ppt_x</p:attrName>
                                        </p:attrNameLst>
                                      </p:cBhvr>
                                      <p:tavLst>
                                        <p:tav tm="100000">
                                          <p:val>
                                            <p:strVal val="1+#ppt_w/2"/>
                                          </p:val>
                                        </p:tav>
                                        <p:tav tm="100000">
                                          <p:val>
                                            <p:strVal val="#ppt_x"/>
                                          </p:val>
                                        </p:tav>
                                      </p:tavLst>
                                    </p:anim>
                                    <p:anim calcmode="lin" valueType="num">
                                      <p:cBhvr>
                                        <p:cTn id="31" dur="500" fill="hold"/>
                                        <p:tgtEl>
                                          <p:spTgt spid="7176"/>
                                        </p:tgtEl>
                                        <p:attrNameLst>
                                          <p:attrName>ppt_y</p:attrName>
                                        </p:attrNameLst>
                                      </p:cBhvr>
                                      <p:tavLst>
                                        <p:tav tm="10000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7174"/>
                                        </p:tgtEl>
                                        <p:attrNameLst>
                                          <p:attrName>style.visibility</p:attrName>
                                        </p:attrNameLst>
                                      </p:cBhvr>
                                      <p:to>
                                        <p:strVal val="visible"/>
                                      </p:to>
                                    </p:set>
                                    <p:anim calcmode="lin" valueType="num">
                                      <p:cBhvr>
                                        <p:cTn id="36" dur="500" fill="hold"/>
                                        <p:tgtEl>
                                          <p:spTgt spid="7174"/>
                                        </p:tgtEl>
                                        <p:attrNameLst>
                                          <p:attrName>ppt_x</p:attrName>
                                        </p:attrNameLst>
                                      </p:cBhvr>
                                      <p:tavLst>
                                        <p:tav tm="100000">
                                          <p:val>
                                            <p:strVal val="0-#ppt_w/2"/>
                                          </p:val>
                                        </p:tav>
                                        <p:tav tm="100000">
                                          <p:val>
                                            <p:strVal val="#ppt_x"/>
                                          </p:val>
                                        </p:tav>
                                      </p:tavLst>
                                    </p:anim>
                                    <p:anim calcmode="lin" valueType="num">
                                      <p:cBhvr>
                                        <p:cTn id="37" dur="500" fill="hold"/>
                                        <p:tgtEl>
                                          <p:spTgt spid="7174"/>
                                        </p:tgtEl>
                                        <p:attrNameLst>
                                          <p:attrName>ppt_y</p:attrName>
                                        </p:attrNameLst>
                                      </p:cBhvr>
                                      <p:tavLst>
                                        <p:tav tm="10000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75"/>
                                        </p:tgtEl>
                                        <p:attrNameLst>
                                          <p:attrName>style.visibility</p:attrName>
                                        </p:attrNameLst>
                                      </p:cBhvr>
                                      <p:to>
                                        <p:strVal val="visible"/>
                                      </p:to>
                                    </p:set>
                                    <p:anim calcmode="lin" valueType="num">
                                      <p:cBhvr>
                                        <p:cTn id="42" dur="500" fill="hold"/>
                                        <p:tgtEl>
                                          <p:spTgt spid="7175"/>
                                        </p:tgtEl>
                                        <p:attrNameLst>
                                          <p:attrName>ppt_x</p:attrName>
                                        </p:attrNameLst>
                                      </p:cBhvr>
                                      <p:tavLst>
                                        <p:tav tm="100000">
                                          <p:val>
                                            <p:strVal val="#ppt_x"/>
                                          </p:val>
                                        </p:tav>
                                        <p:tav tm="100000">
                                          <p:val>
                                            <p:strVal val="#ppt_x"/>
                                          </p:val>
                                        </p:tav>
                                      </p:tavLst>
                                    </p:anim>
                                    <p:anim calcmode="lin" valueType="num">
                                      <p:cBhvr>
                                        <p:cTn id="43" dur="500" fill="hold"/>
                                        <p:tgtEl>
                                          <p:spTgt spid="7175"/>
                                        </p:tgtEl>
                                        <p:attrNameLst>
                                          <p:attrName>ppt_y</p:attrName>
                                        </p:attrNameLst>
                                      </p:cBhvr>
                                      <p:tavLst>
                                        <p:tav tm="10000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fill="hold" nodeType="clickEffect">
                                  <p:stCondLst>
                                    <p:cond delay="0"/>
                                  </p:stCondLst>
                                  <p:childTnLst>
                                    <p:set>
                                      <p:cBhvr>
                                        <p:cTn id="47" dur="1" fill="hold">
                                          <p:stCondLst>
                                            <p:cond delay="0"/>
                                          </p:stCondLst>
                                        </p:cTn>
                                        <p:tgtEl>
                                          <p:spTgt spid="7177"/>
                                        </p:tgtEl>
                                        <p:attrNameLst>
                                          <p:attrName>style.visibility</p:attrName>
                                        </p:attrNameLst>
                                      </p:cBhvr>
                                      <p:to>
                                        <p:strVal val="visible"/>
                                      </p:to>
                                    </p:set>
                                    <p:anim calcmode="lin" valueType="num">
                                      <p:cBhvr>
                                        <p:cTn id="48" dur="1000" fill="hold"/>
                                        <p:tgtEl>
                                          <p:spTgt spid="7177"/>
                                        </p:tgtEl>
                                        <p:attrNameLst>
                                          <p:attrName>ppt_w</p:attrName>
                                        </p:attrNameLst>
                                      </p:cBhvr>
                                      <p:tavLst>
                                        <p:tav tm="100000">
                                          <p:val>
                                            <p:strVal val="0"/>
                                          </p:val>
                                        </p:tav>
                                        <p:tav tm="100000">
                                          <p:val>
                                            <p:strVal val="#ppt_w"/>
                                          </p:val>
                                        </p:tav>
                                      </p:tavLst>
                                    </p:anim>
                                    <p:anim calcmode="lin" valueType="num">
                                      <p:cBhvr>
                                        <p:cTn id="49" dur="1000" fill="hold"/>
                                        <p:tgtEl>
                                          <p:spTgt spid="7177"/>
                                        </p:tgtEl>
                                        <p:attrNameLst>
                                          <p:attrName>ppt_h</p:attrName>
                                        </p:attrNameLst>
                                      </p:cBhvr>
                                      <p:tavLst>
                                        <p:tav tm="100000">
                                          <p:val>
                                            <p:strVal val="0"/>
                                          </p:val>
                                        </p:tav>
                                        <p:tav tm="100000">
                                          <p:val>
                                            <p:strVal val="#ppt_h"/>
                                          </p:val>
                                        </p:tav>
                                      </p:tavLst>
                                    </p:anim>
                                    <p:animEffect transition="in" filter="fade">
                                      <p:cBhvr>
                                        <p:cTn id="50" dur="1000"/>
                                        <p:tgtEl>
                                          <p:spTgt spid="717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7199"/>
                                        </p:tgtEl>
                                        <p:attrNameLst>
                                          <p:attrName>style.visibility</p:attrName>
                                        </p:attrNameLst>
                                      </p:cBhvr>
                                      <p:to>
                                        <p:strVal val="visible"/>
                                      </p:to>
                                    </p:set>
                                    <p:anim calcmode="lin" valueType="num">
                                      <p:cBhvr>
                                        <p:cTn id="55" dur="2000" fill="hold"/>
                                        <p:tgtEl>
                                          <p:spTgt spid="7199"/>
                                        </p:tgtEl>
                                        <p:attrNameLst>
                                          <p:attrName>ppt_x</p:attrName>
                                        </p:attrNameLst>
                                      </p:cBhvr>
                                      <p:tavLst>
                                        <p:tav tm="100000">
                                          <p:val>
                                            <p:strVal val="1+#ppt_w/2"/>
                                          </p:val>
                                        </p:tav>
                                        <p:tav tm="100000">
                                          <p:val>
                                            <p:strVal val="#ppt_x"/>
                                          </p:val>
                                        </p:tav>
                                      </p:tavLst>
                                    </p:anim>
                                    <p:anim calcmode="lin" valueType="num">
                                      <p:cBhvr>
                                        <p:cTn id="56" dur="2000" fill="hold"/>
                                        <p:tgtEl>
                                          <p:spTgt spid="7199"/>
                                        </p:tgtEl>
                                        <p:attrNameLst>
                                          <p:attrName>ppt_y</p:attrName>
                                        </p:attrNameLst>
                                      </p:cBhvr>
                                      <p:tavLst>
                                        <p:tav tm="10000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fill="hold" nodeType="clickEffect">
                                  <p:stCondLst>
                                    <p:cond delay="0"/>
                                  </p:stCondLst>
                                  <p:childTnLst>
                                    <p:set>
                                      <p:cBhvr>
                                        <p:cTn id="60" dur="1" fill="hold">
                                          <p:stCondLst>
                                            <p:cond delay="0"/>
                                          </p:stCondLst>
                                        </p:cTn>
                                        <p:tgtEl>
                                          <p:spTgt spid="7178"/>
                                        </p:tgtEl>
                                        <p:attrNameLst>
                                          <p:attrName>style.visibility</p:attrName>
                                        </p:attrNameLst>
                                      </p:cBhvr>
                                      <p:to>
                                        <p:strVal val="visible"/>
                                      </p:to>
                                    </p:set>
                                    <p:anim calcmode="lin" valueType="num">
                                      <p:cBhvr>
                                        <p:cTn id="61" dur="1000" fill="hold"/>
                                        <p:tgtEl>
                                          <p:spTgt spid="7178"/>
                                        </p:tgtEl>
                                        <p:attrNameLst>
                                          <p:attrName>ppt_w</p:attrName>
                                        </p:attrNameLst>
                                      </p:cBhvr>
                                      <p:tavLst>
                                        <p:tav tm="100000">
                                          <p:val>
                                            <p:strVal val="0"/>
                                          </p:val>
                                        </p:tav>
                                        <p:tav tm="100000">
                                          <p:val>
                                            <p:strVal val="#ppt_w"/>
                                          </p:val>
                                        </p:tav>
                                      </p:tavLst>
                                    </p:anim>
                                    <p:anim calcmode="lin" valueType="num">
                                      <p:cBhvr>
                                        <p:cTn id="62" dur="1000" fill="hold"/>
                                        <p:tgtEl>
                                          <p:spTgt spid="7178"/>
                                        </p:tgtEl>
                                        <p:attrNameLst>
                                          <p:attrName>ppt_h</p:attrName>
                                        </p:attrNameLst>
                                      </p:cBhvr>
                                      <p:tavLst>
                                        <p:tav tm="100000">
                                          <p:val>
                                            <p:strVal val="0"/>
                                          </p:val>
                                        </p:tav>
                                        <p:tav tm="100000">
                                          <p:val>
                                            <p:strVal val="#ppt_h"/>
                                          </p:val>
                                        </p:tav>
                                      </p:tavLst>
                                    </p:anim>
                                    <p:animEffect transition="in" filter="fade">
                                      <p:cBhvr>
                                        <p:cTn id="63" dur="1000"/>
                                        <p:tgtEl>
                                          <p:spTgt spid="717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fill="hold" nodeType="clickEffect">
                                  <p:stCondLst>
                                    <p:cond delay="0"/>
                                  </p:stCondLst>
                                  <p:childTnLst>
                                    <p:set>
                                      <p:cBhvr>
                                        <p:cTn id="67" dur="1" fill="hold">
                                          <p:stCondLst>
                                            <p:cond delay="0"/>
                                          </p:stCondLst>
                                        </p:cTn>
                                        <p:tgtEl>
                                          <p:spTgt spid="7179"/>
                                        </p:tgtEl>
                                        <p:attrNameLst>
                                          <p:attrName>style.visibility</p:attrName>
                                        </p:attrNameLst>
                                      </p:cBhvr>
                                      <p:to>
                                        <p:strVal val="visible"/>
                                      </p:to>
                                    </p:set>
                                    <p:anim calcmode="lin" valueType="num">
                                      <p:cBhvr>
                                        <p:cTn id="68" dur="1000" fill="hold"/>
                                        <p:tgtEl>
                                          <p:spTgt spid="7179"/>
                                        </p:tgtEl>
                                        <p:attrNameLst>
                                          <p:attrName>ppt_w</p:attrName>
                                        </p:attrNameLst>
                                      </p:cBhvr>
                                      <p:tavLst>
                                        <p:tav tm="100000">
                                          <p:val>
                                            <p:strVal val="0"/>
                                          </p:val>
                                        </p:tav>
                                        <p:tav tm="100000">
                                          <p:val>
                                            <p:strVal val="#ppt_w"/>
                                          </p:val>
                                        </p:tav>
                                      </p:tavLst>
                                    </p:anim>
                                    <p:anim calcmode="lin" valueType="num">
                                      <p:cBhvr>
                                        <p:cTn id="69" dur="1000" fill="hold"/>
                                        <p:tgtEl>
                                          <p:spTgt spid="7179"/>
                                        </p:tgtEl>
                                        <p:attrNameLst>
                                          <p:attrName>ppt_h</p:attrName>
                                        </p:attrNameLst>
                                      </p:cBhvr>
                                      <p:tavLst>
                                        <p:tav tm="100000">
                                          <p:val>
                                            <p:strVal val="0"/>
                                          </p:val>
                                        </p:tav>
                                        <p:tav tm="100000">
                                          <p:val>
                                            <p:strVal val="#ppt_h"/>
                                          </p:val>
                                        </p:tav>
                                      </p:tavLst>
                                    </p:anim>
                                    <p:animEffect transition="in" filter="fade">
                                      <p:cBhvr>
                                        <p:cTn id="70" dur="1000"/>
                                        <p:tgtEl>
                                          <p:spTgt spid="717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fill="hold" nodeType="clickEffect">
                                  <p:stCondLst>
                                    <p:cond delay="0"/>
                                  </p:stCondLst>
                                  <p:childTnLst>
                                    <p:set>
                                      <p:cBhvr>
                                        <p:cTn id="74" dur="1" fill="hold">
                                          <p:stCondLst>
                                            <p:cond delay="0"/>
                                          </p:stCondLst>
                                        </p:cTn>
                                        <p:tgtEl>
                                          <p:spTgt spid="7180"/>
                                        </p:tgtEl>
                                        <p:attrNameLst>
                                          <p:attrName>style.visibility</p:attrName>
                                        </p:attrNameLst>
                                      </p:cBhvr>
                                      <p:to>
                                        <p:strVal val="visible"/>
                                      </p:to>
                                    </p:set>
                                    <p:anim calcmode="lin" valueType="num">
                                      <p:cBhvr>
                                        <p:cTn id="75" dur="1000" fill="hold"/>
                                        <p:tgtEl>
                                          <p:spTgt spid="7180"/>
                                        </p:tgtEl>
                                        <p:attrNameLst>
                                          <p:attrName>ppt_w</p:attrName>
                                        </p:attrNameLst>
                                      </p:cBhvr>
                                      <p:tavLst>
                                        <p:tav tm="100000">
                                          <p:val>
                                            <p:strVal val="0"/>
                                          </p:val>
                                        </p:tav>
                                        <p:tav tm="100000">
                                          <p:val>
                                            <p:strVal val="#ppt_w"/>
                                          </p:val>
                                        </p:tav>
                                      </p:tavLst>
                                    </p:anim>
                                    <p:anim calcmode="lin" valueType="num">
                                      <p:cBhvr>
                                        <p:cTn id="76" dur="1000" fill="hold"/>
                                        <p:tgtEl>
                                          <p:spTgt spid="7180"/>
                                        </p:tgtEl>
                                        <p:attrNameLst>
                                          <p:attrName>ppt_h</p:attrName>
                                        </p:attrNameLst>
                                      </p:cBhvr>
                                      <p:tavLst>
                                        <p:tav tm="100000">
                                          <p:val>
                                            <p:strVal val="0"/>
                                          </p:val>
                                        </p:tav>
                                        <p:tav tm="100000">
                                          <p:val>
                                            <p:strVal val="#ppt_h"/>
                                          </p:val>
                                        </p:tav>
                                      </p:tavLst>
                                    </p:anim>
                                    <p:animEffect transition="in" filter="fade">
                                      <p:cBhvr>
                                        <p:cTn id="77" dur="1000"/>
                                        <p:tgtEl>
                                          <p:spTgt spid="71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fill="hold" nodeType="clickEffect">
                                  <p:stCondLst>
                                    <p:cond delay="0"/>
                                  </p:stCondLst>
                                  <p:childTnLst>
                                    <p:set>
                                      <p:cBhvr>
                                        <p:cTn id="81" dur="1" fill="hold">
                                          <p:stCondLst>
                                            <p:cond delay="0"/>
                                          </p:stCondLst>
                                        </p:cTn>
                                        <p:tgtEl>
                                          <p:spTgt spid="7184"/>
                                        </p:tgtEl>
                                        <p:attrNameLst>
                                          <p:attrName>style.visibility</p:attrName>
                                        </p:attrNameLst>
                                      </p:cBhvr>
                                      <p:to>
                                        <p:strVal val="visible"/>
                                      </p:to>
                                    </p:set>
                                    <p:anim calcmode="lin" valueType="num">
                                      <p:cBhvr>
                                        <p:cTn id="82" dur="1000" fill="hold"/>
                                        <p:tgtEl>
                                          <p:spTgt spid="7184"/>
                                        </p:tgtEl>
                                        <p:attrNameLst>
                                          <p:attrName>ppt_w</p:attrName>
                                        </p:attrNameLst>
                                      </p:cBhvr>
                                      <p:tavLst>
                                        <p:tav tm="100000">
                                          <p:val>
                                            <p:strVal val="0"/>
                                          </p:val>
                                        </p:tav>
                                        <p:tav tm="100000">
                                          <p:val>
                                            <p:strVal val="#ppt_w"/>
                                          </p:val>
                                        </p:tav>
                                      </p:tavLst>
                                    </p:anim>
                                    <p:anim calcmode="lin" valueType="num">
                                      <p:cBhvr>
                                        <p:cTn id="83" dur="1000" fill="hold"/>
                                        <p:tgtEl>
                                          <p:spTgt spid="7184"/>
                                        </p:tgtEl>
                                        <p:attrNameLst>
                                          <p:attrName>ppt_h</p:attrName>
                                        </p:attrNameLst>
                                      </p:cBhvr>
                                      <p:tavLst>
                                        <p:tav tm="100000">
                                          <p:val>
                                            <p:strVal val="0"/>
                                          </p:val>
                                        </p:tav>
                                        <p:tav tm="100000">
                                          <p:val>
                                            <p:strVal val="#ppt_h"/>
                                          </p:val>
                                        </p:tav>
                                      </p:tavLst>
                                    </p:anim>
                                    <p:animEffect transition="in" filter="fade">
                                      <p:cBhvr>
                                        <p:cTn id="84" dur="1000"/>
                                        <p:tgtEl>
                                          <p:spTgt spid="71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7185"/>
                                        </p:tgtEl>
                                        <p:attrNameLst>
                                          <p:attrName>style.visibility</p:attrName>
                                        </p:attrNameLst>
                                      </p:cBhvr>
                                      <p:to>
                                        <p:strVal val="visible"/>
                                      </p:to>
                                    </p:set>
                                    <p:anim calcmode="lin" valueType="num">
                                      <p:cBhvr>
                                        <p:cTn id="89" dur="1000" fill="hold"/>
                                        <p:tgtEl>
                                          <p:spTgt spid="7185"/>
                                        </p:tgtEl>
                                        <p:attrNameLst>
                                          <p:attrName>ppt_x</p:attrName>
                                        </p:attrNameLst>
                                      </p:cBhvr>
                                      <p:tavLst>
                                        <p:tav tm="100000">
                                          <p:val>
                                            <p:strVal val="#ppt_x"/>
                                          </p:val>
                                        </p:tav>
                                        <p:tav tm="100000">
                                          <p:val>
                                            <p:strVal val="#ppt_x"/>
                                          </p:val>
                                        </p:tav>
                                      </p:tavLst>
                                    </p:anim>
                                    <p:anim calcmode="lin" valueType="num">
                                      <p:cBhvr>
                                        <p:cTn id="90" dur="1000" fill="hold"/>
                                        <p:tgtEl>
                                          <p:spTgt spid="7185"/>
                                        </p:tgtEl>
                                        <p:attrNameLst>
                                          <p:attrName>ppt_y</p:attrName>
                                        </p:attrNameLst>
                                      </p:cBhvr>
                                      <p:tavLst>
                                        <p:tav tm="10000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fill="hold" nodeType="clickEffect">
                                  <p:stCondLst>
                                    <p:cond delay="0"/>
                                  </p:stCondLst>
                                  <p:childTnLst>
                                    <p:set>
                                      <p:cBhvr>
                                        <p:cTn id="94" dur="1" fill="hold">
                                          <p:stCondLst>
                                            <p:cond delay="0"/>
                                          </p:stCondLst>
                                        </p:cTn>
                                        <p:tgtEl>
                                          <p:spTgt spid="7170"/>
                                        </p:tgtEl>
                                        <p:attrNameLst>
                                          <p:attrName>style.visibility</p:attrName>
                                        </p:attrNameLst>
                                      </p:cBhvr>
                                      <p:to>
                                        <p:strVal val="visible"/>
                                      </p:to>
                                    </p:set>
                                    <p:anim calcmode="lin" valueType="num">
                                      <p:cBhvr>
                                        <p:cTn id="95" dur="1000" fill="hold"/>
                                        <p:tgtEl>
                                          <p:spTgt spid="7170"/>
                                        </p:tgtEl>
                                        <p:attrNameLst>
                                          <p:attrName>ppt_w</p:attrName>
                                        </p:attrNameLst>
                                      </p:cBhvr>
                                      <p:tavLst>
                                        <p:tav tm="100000">
                                          <p:val>
                                            <p:strVal val="0"/>
                                          </p:val>
                                        </p:tav>
                                        <p:tav tm="100000">
                                          <p:val>
                                            <p:strVal val="#ppt_w"/>
                                          </p:val>
                                        </p:tav>
                                      </p:tavLst>
                                    </p:anim>
                                    <p:anim calcmode="lin" valueType="num">
                                      <p:cBhvr>
                                        <p:cTn id="96" dur="1000" fill="hold"/>
                                        <p:tgtEl>
                                          <p:spTgt spid="7170"/>
                                        </p:tgtEl>
                                        <p:attrNameLst>
                                          <p:attrName>ppt_h</p:attrName>
                                        </p:attrNameLst>
                                      </p:cBhvr>
                                      <p:tavLst>
                                        <p:tav tm="100000">
                                          <p:val>
                                            <p:strVal val="0"/>
                                          </p:val>
                                        </p:tav>
                                        <p:tav tm="100000">
                                          <p:val>
                                            <p:strVal val="#ppt_h"/>
                                          </p:val>
                                        </p:tav>
                                      </p:tavLst>
                                    </p:anim>
                                    <p:animEffect transition="in" filter="fade">
                                      <p:cBhvr>
                                        <p:cTn id="97" dur="1000"/>
                                        <p:tgtEl>
                                          <p:spTgt spid="71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9" fill="hold" grpId="0" nodeType="clickEffect">
                                  <p:stCondLst>
                                    <p:cond delay="0"/>
                                  </p:stCondLst>
                                  <p:childTnLst>
                                    <p:set>
                                      <p:cBhvr>
                                        <p:cTn id="101" dur="1" fill="hold">
                                          <p:stCondLst>
                                            <p:cond delay="0"/>
                                          </p:stCondLst>
                                        </p:cTn>
                                        <p:tgtEl>
                                          <p:spTgt spid="7182"/>
                                        </p:tgtEl>
                                        <p:attrNameLst>
                                          <p:attrName>style.visibility</p:attrName>
                                        </p:attrNameLst>
                                      </p:cBhvr>
                                      <p:to>
                                        <p:strVal val="visible"/>
                                      </p:to>
                                    </p:set>
                                    <p:anim calcmode="lin" valueType="num">
                                      <p:cBhvr>
                                        <p:cTn id="102" dur="500" fill="hold"/>
                                        <p:tgtEl>
                                          <p:spTgt spid="7182"/>
                                        </p:tgtEl>
                                        <p:attrNameLst>
                                          <p:attrName>ppt_x</p:attrName>
                                        </p:attrNameLst>
                                      </p:cBhvr>
                                      <p:tavLst>
                                        <p:tav tm="100000">
                                          <p:val>
                                            <p:strVal val="0-#ppt_w/2"/>
                                          </p:val>
                                        </p:tav>
                                        <p:tav tm="100000">
                                          <p:val>
                                            <p:strVal val="#ppt_x"/>
                                          </p:val>
                                        </p:tav>
                                      </p:tavLst>
                                    </p:anim>
                                    <p:anim calcmode="lin" valueType="num">
                                      <p:cBhvr>
                                        <p:cTn id="103" dur="500" fill="hold"/>
                                        <p:tgtEl>
                                          <p:spTgt spid="7182"/>
                                        </p:tgtEl>
                                        <p:attrNameLst>
                                          <p:attrName>ppt_y</p:attrName>
                                        </p:attrNameLst>
                                      </p:cBhvr>
                                      <p:tavLst>
                                        <p:tav tm="100000">
                                          <p:val>
                                            <p:strVal val="0-#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fill="hold" nodeType="clickEffect">
                                  <p:stCondLst>
                                    <p:cond delay="0"/>
                                  </p:stCondLst>
                                  <p:childTnLst>
                                    <p:set>
                                      <p:cBhvr>
                                        <p:cTn id="107" dur="1" fill="hold">
                                          <p:stCondLst>
                                            <p:cond delay="0"/>
                                          </p:stCondLst>
                                        </p:cTn>
                                        <p:tgtEl>
                                          <p:spTgt spid="7169"/>
                                        </p:tgtEl>
                                        <p:attrNameLst>
                                          <p:attrName>style.visibility</p:attrName>
                                        </p:attrNameLst>
                                      </p:cBhvr>
                                      <p:to>
                                        <p:strVal val="visible"/>
                                      </p:to>
                                    </p:set>
                                    <p:anim calcmode="lin" valueType="num">
                                      <p:cBhvr>
                                        <p:cTn id="108" dur="1000" fill="hold"/>
                                        <p:tgtEl>
                                          <p:spTgt spid="7169"/>
                                        </p:tgtEl>
                                        <p:attrNameLst>
                                          <p:attrName>ppt_w</p:attrName>
                                        </p:attrNameLst>
                                      </p:cBhvr>
                                      <p:tavLst>
                                        <p:tav tm="100000">
                                          <p:val>
                                            <p:strVal val="0"/>
                                          </p:val>
                                        </p:tav>
                                        <p:tav tm="100000">
                                          <p:val>
                                            <p:strVal val="#ppt_w"/>
                                          </p:val>
                                        </p:tav>
                                      </p:tavLst>
                                    </p:anim>
                                    <p:anim calcmode="lin" valueType="num">
                                      <p:cBhvr>
                                        <p:cTn id="109" dur="1000" fill="hold"/>
                                        <p:tgtEl>
                                          <p:spTgt spid="7169"/>
                                        </p:tgtEl>
                                        <p:attrNameLst>
                                          <p:attrName>ppt_h</p:attrName>
                                        </p:attrNameLst>
                                      </p:cBhvr>
                                      <p:tavLst>
                                        <p:tav tm="100000">
                                          <p:val>
                                            <p:strVal val="0"/>
                                          </p:val>
                                        </p:tav>
                                        <p:tav tm="100000">
                                          <p:val>
                                            <p:strVal val="#ppt_h"/>
                                          </p:val>
                                        </p:tav>
                                      </p:tavLst>
                                    </p:anim>
                                    <p:animEffect transition="in" filter="fade">
                                      <p:cBhvr>
                                        <p:cTn id="110" dur="1000"/>
                                        <p:tgtEl>
                                          <p:spTgt spid="716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83"/>
                                        </p:tgtEl>
                                        <p:attrNameLst>
                                          <p:attrName>style.visibility</p:attrName>
                                        </p:attrNameLst>
                                      </p:cBhvr>
                                      <p:to>
                                        <p:strVal val="visible"/>
                                      </p:to>
                                    </p:set>
                                    <p:anim calcmode="lin" valueType="num">
                                      <p:cBhvr>
                                        <p:cTn id="115" dur="1000" fill="hold"/>
                                        <p:tgtEl>
                                          <p:spTgt spid="7183"/>
                                        </p:tgtEl>
                                        <p:attrNameLst>
                                          <p:attrName>ppt_x</p:attrName>
                                        </p:attrNameLst>
                                      </p:cBhvr>
                                      <p:tavLst>
                                        <p:tav tm="100000">
                                          <p:val>
                                            <p:strVal val="#ppt_x"/>
                                          </p:val>
                                        </p:tav>
                                        <p:tav tm="100000">
                                          <p:val>
                                            <p:strVal val="#ppt_x"/>
                                          </p:val>
                                        </p:tav>
                                      </p:tavLst>
                                    </p:anim>
                                    <p:anim calcmode="lin" valueType="num">
                                      <p:cBhvr>
                                        <p:cTn id="116" dur="1000" fill="hold"/>
                                        <p:tgtEl>
                                          <p:spTgt spid="7183"/>
                                        </p:tgtEl>
                                        <p:attrNameLst>
                                          <p:attrName>ppt_y</p:attrName>
                                        </p:attrNameLst>
                                      </p:cBhvr>
                                      <p:tavLst>
                                        <p:tav tm="10000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ntr" fill="hold"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p:cTn id="121" dur="2000" fill="hold"/>
                                        <p:tgtEl>
                                          <p:spTgt spid="2"/>
                                        </p:tgtEl>
                                        <p:attrNameLst>
                                          <p:attrName>ppt_w</p:attrName>
                                        </p:attrNameLst>
                                      </p:cBhvr>
                                      <p:tavLst>
                                        <p:tav tm="100000">
                                          <p:val>
                                            <p:strVal val="0"/>
                                          </p:val>
                                        </p:tav>
                                        <p:tav tm="100000">
                                          <p:val>
                                            <p:strVal val="#ppt_w"/>
                                          </p:val>
                                        </p:tav>
                                      </p:tavLst>
                                    </p:anim>
                                    <p:anim calcmode="lin" valueType="num">
                                      <p:cBhvr>
                                        <p:cTn id="122" dur="2000" fill="hold"/>
                                        <p:tgtEl>
                                          <p:spTgt spid="2"/>
                                        </p:tgtEl>
                                        <p:attrNameLst>
                                          <p:attrName>ppt_h</p:attrName>
                                        </p:attrNameLst>
                                      </p:cBhvr>
                                      <p:tavLst>
                                        <p:tav tm="100000">
                                          <p:val>
                                            <p:strVal val="0"/>
                                          </p:val>
                                        </p:tav>
                                        <p:tav tm="100000">
                                          <p:val>
                                            <p:strVal val="#ppt_h"/>
                                          </p:val>
                                        </p:tav>
                                      </p:tavLst>
                                    </p:anim>
                                    <p:animEffect transition="in" filter="fade">
                                      <p:cBhvr>
                                        <p:cTn id="123" dur="2000"/>
                                        <p:tgtEl>
                                          <p:spTgt spid="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fill="hold" nodeType="clickEffect">
                                  <p:stCondLst>
                                    <p:cond delay="0"/>
                                  </p:stCondLst>
                                  <p:childTnLst>
                                    <p:set>
                                      <p:cBhvr>
                                        <p:cTn id="127" dur="1" fill="hold">
                                          <p:stCondLst>
                                            <p:cond delay="0"/>
                                          </p:stCondLst>
                                        </p:cTn>
                                        <p:tgtEl>
                                          <p:spTgt spid="7194"/>
                                        </p:tgtEl>
                                        <p:attrNameLst>
                                          <p:attrName>style.visibility</p:attrName>
                                        </p:attrNameLst>
                                      </p:cBhvr>
                                      <p:to>
                                        <p:strVal val="visible"/>
                                      </p:to>
                                    </p:set>
                                    <p:anim calcmode="lin" valueType="num">
                                      <p:cBhvr>
                                        <p:cTn id="128" dur="500" fill="hold"/>
                                        <p:tgtEl>
                                          <p:spTgt spid="7194"/>
                                        </p:tgtEl>
                                        <p:attrNameLst>
                                          <p:attrName>ppt_w</p:attrName>
                                        </p:attrNameLst>
                                      </p:cBhvr>
                                      <p:tavLst>
                                        <p:tav tm="100000">
                                          <p:val>
                                            <p:strVal val="0"/>
                                          </p:val>
                                        </p:tav>
                                        <p:tav tm="100000">
                                          <p:val>
                                            <p:strVal val="#ppt_w"/>
                                          </p:val>
                                        </p:tav>
                                      </p:tavLst>
                                    </p:anim>
                                    <p:anim calcmode="lin" valueType="num">
                                      <p:cBhvr>
                                        <p:cTn id="129" dur="500" fill="hold"/>
                                        <p:tgtEl>
                                          <p:spTgt spid="7194"/>
                                        </p:tgtEl>
                                        <p:attrNameLst>
                                          <p:attrName>ppt_h</p:attrName>
                                        </p:attrNameLst>
                                      </p:cBhvr>
                                      <p:tavLst>
                                        <p:tav tm="100000">
                                          <p:val>
                                            <p:strVal val="0"/>
                                          </p:val>
                                        </p:tav>
                                        <p:tav tm="100000">
                                          <p:val>
                                            <p:strVal val="#ppt_h"/>
                                          </p:val>
                                        </p:tav>
                                      </p:tavLst>
                                    </p:anim>
                                    <p:animEffect transition="in" filter="fade">
                                      <p:cBhvr>
                                        <p:cTn id="130" dur="500"/>
                                        <p:tgtEl>
                                          <p:spTgt spid="719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ntr" fill="hold" nodeType="clickEffect">
                                  <p:stCondLst>
                                    <p:cond delay="0"/>
                                  </p:stCondLst>
                                  <p:childTnLst>
                                    <p:set>
                                      <p:cBhvr>
                                        <p:cTn id="134" dur="1" fill="hold">
                                          <p:stCondLst>
                                            <p:cond delay="0"/>
                                          </p:stCondLst>
                                        </p:cTn>
                                        <p:tgtEl>
                                          <p:spTgt spid="7195"/>
                                        </p:tgtEl>
                                        <p:attrNameLst>
                                          <p:attrName>style.visibility</p:attrName>
                                        </p:attrNameLst>
                                      </p:cBhvr>
                                      <p:to>
                                        <p:strVal val="visible"/>
                                      </p:to>
                                    </p:set>
                                    <p:anim calcmode="lin" valueType="num">
                                      <p:cBhvr>
                                        <p:cTn id="135" dur="500" fill="hold"/>
                                        <p:tgtEl>
                                          <p:spTgt spid="7195"/>
                                        </p:tgtEl>
                                        <p:attrNameLst>
                                          <p:attrName>ppt_w</p:attrName>
                                        </p:attrNameLst>
                                      </p:cBhvr>
                                      <p:tavLst>
                                        <p:tav tm="100000">
                                          <p:val>
                                            <p:strVal val="0"/>
                                          </p:val>
                                        </p:tav>
                                        <p:tav tm="100000">
                                          <p:val>
                                            <p:strVal val="#ppt_w"/>
                                          </p:val>
                                        </p:tav>
                                      </p:tavLst>
                                    </p:anim>
                                    <p:anim calcmode="lin" valueType="num">
                                      <p:cBhvr>
                                        <p:cTn id="136" dur="500" fill="hold"/>
                                        <p:tgtEl>
                                          <p:spTgt spid="7195"/>
                                        </p:tgtEl>
                                        <p:attrNameLst>
                                          <p:attrName>ppt_h</p:attrName>
                                        </p:attrNameLst>
                                      </p:cBhvr>
                                      <p:tavLst>
                                        <p:tav tm="100000">
                                          <p:val>
                                            <p:strVal val="0"/>
                                          </p:val>
                                        </p:tav>
                                        <p:tav tm="100000">
                                          <p:val>
                                            <p:strVal val="#ppt_h"/>
                                          </p:val>
                                        </p:tav>
                                      </p:tavLst>
                                    </p:anim>
                                    <p:animEffect transition="in" filter="fade">
                                      <p:cBhvr>
                                        <p:cTn id="137" dur="500"/>
                                        <p:tgtEl>
                                          <p:spTgt spid="719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3" presetClass="entr" fill="hold" nodeType="clickEffect">
                                  <p:stCondLst>
                                    <p:cond delay="0"/>
                                  </p:stCondLst>
                                  <p:childTnLst>
                                    <p:set>
                                      <p:cBhvr>
                                        <p:cTn id="141" dur="1" fill="hold">
                                          <p:stCondLst>
                                            <p:cond delay="0"/>
                                          </p:stCondLst>
                                        </p:cTn>
                                        <p:tgtEl>
                                          <p:spTgt spid="7196"/>
                                        </p:tgtEl>
                                        <p:attrNameLst>
                                          <p:attrName>style.visibility</p:attrName>
                                        </p:attrNameLst>
                                      </p:cBhvr>
                                      <p:to>
                                        <p:strVal val="visible"/>
                                      </p:to>
                                    </p:set>
                                    <p:anim calcmode="lin" valueType="num">
                                      <p:cBhvr>
                                        <p:cTn id="142" dur="1000" fill="hold"/>
                                        <p:tgtEl>
                                          <p:spTgt spid="7196"/>
                                        </p:tgtEl>
                                        <p:attrNameLst>
                                          <p:attrName>ppt_w</p:attrName>
                                        </p:attrNameLst>
                                      </p:cBhvr>
                                      <p:tavLst>
                                        <p:tav tm="100000">
                                          <p:val>
                                            <p:strVal val="0"/>
                                          </p:val>
                                        </p:tav>
                                        <p:tav tm="100000">
                                          <p:val>
                                            <p:strVal val="#ppt_w"/>
                                          </p:val>
                                        </p:tav>
                                      </p:tavLst>
                                    </p:anim>
                                    <p:anim calcmode="lin" valueType="num">
                                      <p:cBhvr>
                                        <p:cTn id="143" dur="1000" fill="hold"/>
                                        <p:tgtEl>
                                          <p:spTgt spid="7196"/>
                                        </p:tgtEl>
                                        <p:attrNameLst>
                                          <p:attrName>ppt_h</p:attrName>
                                        </p:attrNameLst>
                                      </p:cBhvr>
                                      <p:tavLst>
                                        <p:tav tm="100000">
                                          <p:val>
                                            <p:strVal val="0"/>
                                          </p:val>
                                        </p:tav>
                                        <p:tav tm="100000">
                                          <p:val>
                                            <p:strVal val="#ppt_h"/>
                                          </p:val>
                                        </p:tav>
                                      </p:tavLst>
                                    </p:anim>
                                    <p:animEffect transition="in" filter="fade">
                                      <p:cBhvr>
                                        <p:cTn id="144" dur="1000"/>
                                        <p:tgtEl>
                                          <p:spTgt spid="7196"/>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3" presetClass="entr" fill="hold" nodeType="clickEffect">
                                  <p:stCondLst>
                                    <p:cond delay="0"/>
                                  </p:stCondLst>
                                  <p:childTnLst>
                                    <p:set>
                                      <p:cBhvr>
                                        <p:cTn id="148" dur="1" fill="hold">
                                          <p:stCondLst>
                                            <p:cond delay="0"/>
                                          </p:stCondLst>
                                        </p:cTn>
                                        <p:tgtEl>
                                          <p:spTgt spid="7197"/>
                                        </p:tgtEl>
                                        <p:attrNameLst>
                                          <p:attrName>style.visibility</p:attrName>
                                        </p:attrNameLst>
                                      </p:cBhvr>
                                      <p:to>
                                        <p:strVal val="visible"/>
                                      </p:to>
                                    </p:set>
                                    <p:anim calcmode="lin" valueType="num">
                                      <p:cBhvr>
                                        <p:cTn id="149" dur="500" fill="hold"/>
                                        <p:tgtEl>
                                          <p:spTgt spid="7197"/>
                                        </p:tgtEl>
                                        <p:attrNameLst>
                                          <p:attrName>ppt_w</p:attrName>
                                        </p:attrNameLst>
                                      </p:cBhvr>
                                      <p:tavLst>
                                        <p:tav tm="100000">
                                          <p:val>
                                            <p:strVal val="0"/>
                                          </p:val>
                                        </p:tav>
                                        <p:tav tm="100000">
                                          <p:val>
                                            <p:strVal val="#ppt_w"/>
                                          </p:val>
                                        </p:tav>
                                      </p:tavLst>
                                    </p:anim>
                                    <p:anim calcmode="lin" valueType="num">
                                      <p:cBhvr>
                                        <p:cTn id="150" dur="500" fill="hold"/>
                                        <p:tgtEl>
                                          <p:spTgt spid="7197"/>
                                        </p:tgtEl>
                                        <p:attrNameLst>
                                          <p:attrName>ppt_h</p:attrName>
                                        </p:attrNameLst>
                                      </p:cBhvr>
                                      <p:tavLst>
                                        <p:tav tm="100000">
                                          <p:val>
                                            <p:strVal val="0"/>
                                          </p:val>
                                        </p:tav>
                                        <p:tav tm="100000">
                                          <p:val>
                                            <p:strVal val="#ppt_h"/>
                                          </p:val>
                                        </p:tav>
                                      </p:tavLst>
                                    </p:anim>
                                    <p:animEffect transition="in" filter="fade">
                                      <p:cBhvr>
                                        <p:cTn id="151" dur="500"/>
                                        <p:tgtEl>
                                          <p:spTgt spid="719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ntr" fill="hold" nodeType="clickEffect">
                                  <p:stCondLst>
                                    <p:cond delay="0"/>
                                  </p:stCondLst>
                                  <p:childTnLst>
                                    <p:set>
                                      <p:cBhvr>
                                        <p:cTn id="155" dur="1" fill="hold">
                                          <p:stCondLst>
                                            <p:cond delay="0"/>
                                          </p:stCondLst>
                                        </p:cTn>
                                        <p:tgtEl>
                                          <p:spTgt spid="7198"/>
                                        </p:tgtEl>
                                        <p:attrNameLst>
                                          <p:attrName>style.visibility</p:attrName>
                                        </p:attrNameLst>
                                      </p:cBhvr>
                                      <p:to>
                                        <p:strVal val="visible"/>
                                      </p:to>
                                    </p:set>
                                    <p:anim calcmode="lin" valueType="num">
                                      <p:cBhvr>
                                        <p:cTn id="156" dur="1000" fill="hold"/>
                                        <p:tgtEl>
                                          <p:spTgt spid="7198"/>
                                        </p:tgtEl>
                                        <p:attrNameLst>
                                          <p:attrName>ppt_w</p:attrName>
                                        </p:attrNameLst>
                                      </p:cBhvr>
                                      <p:tavLst>
                                        <p:tav tm="100000">
                                          <p:val>
                                            <p:strVal val="0"/>
                                          </p:val>
                                        </p:tav>
                                        <p:tav tm="100000">
                                          <p:val>
                                            <p:strVal val="#ppt_w"/>
                                          </p:val>
                                        </p:tav>
                                      </p:tavLst>
                                    </p:anim>
                                    <p:anim calcmode="lin" valueType="num">
                                      <p:cBhvr>
                                        <p:cTn id="157" dur="1000" fill="hold"/>
                                        <p:tgtEl>
                                          <p:spTgt spid="7198"/>
                                        </p:tgtEl>
                                        <p:attrNameLst>
                                          <p:attrName>ppt_h</p:attrName>
                                        </p:attrNameLst>
                                      </p:cBhvr>
                                      <p:tavLst>
                                        <p:tav tm="100000">
                                          <p:val>
                                            <p:strVal val="0"/>
                                          </p:val>
                                        </p:tav>
                                        <p:tav tm="100000">
                                          <p:val>
                                            <p:strVal val="#ppt_h"/>
                                          </p:val>
                                        </p:tav>
                                      </p:tavLst>
                                    </p:anim>
                                    <p:animEffect transition="in" filter="fade">
                                      <p:cBhvr>
                                        <p:cTn id="158" dur="1000"/>
                                        <p:tgtEl>
                                          <p:spTgt spid="7198"/>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53" presetClass="entr" fill="hold" nodeType="clickEffect">
                                  <p:stCondLst>
                                    <p:cond delay="0"/>
                                  </p:stCondLst>
                                  <p:childTnLst>
                                    <p:set>
                                      <p:cBhvr>
                                        <p:cTn id="162" dur="1" fill="hold">
                                          <p:stCondLst>
                                            <p:cond delay="0"/>
                                          </p:stCondLst>
                                        </p:cTn>
                                        <p:tgtEl>
                                          <p:spTgt spid="7193"/>
                                        </p:tgtEl>
                                        <p:attrNameLst>
                                          <p:attrName>style.visibility</p:attrName>
                                        </p:attrNameLst>
                                      </p:cBhvr>
                                      <p:to>
                                        <p:strVal val="visible"/>
                                      </p:to>
                                    </p:set>
                                    <p:anim calcmode="lin" valueType="num">
                                      <p:cBhvr>
                                        <p:cTn id="163" dur="1000" fill="hold"/>
                                        <p:tgtEl>
                                          <p:spTgt spid="7193"/>
                                        </p:tgtEl>
                                        <p:attrNameLst>
                                          <p:attrName>ppt_w</p:attrName>
                                        </p:attrNameLst>
                                      </p:cBhvr>
                                      <p:tavLst>
                                        <p:tav tm="100000">
                                          <p:val>
                                            <p:strVal val="0"/>
                                          </p:val>
                                        </p:tav>
                                        <p:tav tm="100000">
                                          <p:val>
                                            <p:strVal val="#ppt_w"/>
                                          </p:val>
                                        </p:tav>
                                      </p:tavLst>
                                    </p:anim>
                                    <p:anim calcmode="lin" valueType="num">
                                      <p:cBhvr>
                                        <p:cTn id="164" dur="1000" fill="hold"/>
                                        <p:tgtEl>
                                          <p:spTgt spid="7193"/>
                                        </p:tgtEl>
                                        <p:attrNameLst>
                                          <p:attrName>ppt_h</p:attrName>
                                        </p:attrNameLst>
                                      </p:cBhvr>
                                      <p:tavLst>
                                        <p:tav tm="100000">
                                          <p:val>
                                            <p:strVal val="0"/>
                                          </p:val>
                                        </p:tav>
                                        <p:tav tm="100000">
                                          <p:val>
                                            <p:strVal val="#ppt_h"/>
                                          </p:val>
                                        </p:tav>
                                      </p:tavLst>
                                    </p:anim>
                                    <p:animEffect transition="in" filter="fade">
                                      <p:cBhvr>
                                        <p:cTn id="165" dur="1000"/>
                                        <p:tgtEl>
                                          <p:spTgt spid="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animBg="1"/>
      <p:bldP spid="7176" grpId="0" animBg="1"/>
      <p:bldP spid="7182" grpId="0" animBg="1"/>
      <p:bldP spid="7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D9DC1BB-50DD-4BB6-9A11-53115E6B4AB8}"/>
              </a:ext>
            </a:extLst>
          </p:cNvPr>
          <p:cNvSpPr>
            <a:spLocks noGrp="1"/>
          </p:cNvSpPr>
          <p:nvPr>
            <p:ph type="title"/>
          </p:nvPr>
        </p:nvSpPr>
        <p:spPr/>
        <p:txBody>
          <a:bodyPr/>
          <a:lstStyle/>
          <a:p>
            <a:r>
              <a:rPr lang="sv-SE" dirty="0"/>
              <a:t>Sammanfattning.</a:t>
            </a:r>
            <a:br>
              <a:rPr lang="sv-SE" dirty="0"/>
            </a:br>
            <a:endParaRPr lang="sv-SE" dirty="0"/>
          </a:p>
        </p:txBody>
      </p:sp>
      <p:sp>
        <p:nvSpPr>
          <p:cNvPr id="6" name="Platshållare för innehåll 5">
            <a:extLst>
              <a:ext uri="{FF2B5EF4-FFF2-40B4-BE49-F238E27FC236}">
                <a16:creationId xmlns:a16="http://schemas.microsoft.com/office/drawing/2014/main" id="{2C88781B-2BBA-4232-B6CE-02EAF0DAB4AF}"/>
              </a:ext>
            </a:extLst>
          </p:cNvPr>
          <p:cNvSpPr>
            <a:spLocks noGrp="1"/>
          </p:cNvSpPr>
          <p:nvPr>
            <p:ph idx="1"/>
          </p:nvPr>
        </p:nvSpPr>
        <p:spPr/>
        <p:txBody>
          <a:bodyPr/>
          <a:lstStyle/>
          <a:p>
            <a:r>
              <a:rPr lang="sv-SE" b="1" dirty="0"/>
              <a:t>Hinduismen </a:t>
            </a:r>
            <a:r>
              <a:rPr lang="sv-SE" dirty="0"/>
              <a:t>är ingen enhetlig religion utan tron och utövningen varierar stort mellan olika områden. </a:t>
            </a:r>
          </a:p>
          <a:p>
            <a:r>
              <a:rPr lang="sv-SE" b="1" dirty="0"/>
              <a:t>Arierna</a:t>
            </a:r>
            <a:r>
              <a:rPr lang="sv-SE" dirty="0"/>
              <a:t>= folk som erövrade Indien, delade upp folket i olika kaster (samhällsgrupper). Tog med sig hinduismen till Indien! </a:t>
            </a:r>
          </a:p>
          <a:p>
            <a:r>
              <a:rPr lang="sv-SE" b="1" dirty="0"/>
              <a:t>Kastsystemet</a:t>
            </a:r>
            <a:r>
              <a:rPr lang="sv-SE" dirty="0"/>
              <a:t>: Ett orättvist system= Karman i ditt senaste liv avgör vilken grupp du hamnar i ditt nuvarande liv. </a:t>
            </a:r>
          </a:p>
          <a:p>
            <a:r>
              <a:rPr lang="sv-SE" b="1" dirty="0"/>
              <a:t>Grundtankar</a:t>
            </a:r>
            <a:r>
              <a:rPr lang="sv-SE" dirty="0"/>
              <a:t>= Att slippa återfödas i </a:t>
            </a:r>
            <a:r>
              <a:rPr lang="sv-SE" dirty="0" err="1"/>
              <a:t>Samsara</a:t>
            </a:r>
            <a:r>
              <a:rPr lang="sv-SE" dirty="0"/>
              <a:t>- Att bli atman blir ett med Brahman. </a:t>
            </a:r>
          </a:p>
          <a:p>
            <a:endParaRPr lang="sv-SE" dirty="0"/>
          </a:p>
          <a:p>
            <a:endParaRPr lang="sv-SE" dirty="0"/>
          </a:p>
          <a:p>
            <a:endParaRPr lang="sv-SE" dirty="0"/>
          </a:p>
          <a:p>
            <a:endParaRPr lang="sv-SE" dirty="0"/>
          </a:p>
        </p:txBody>
      </p:sp>
      <p:sp>
        <p:nvSpPr>
          <p:cNvPr id="2" name="Platshållare för datum 1">
            <a:extLst>
              <a:ext uri="{FF2B5EF4-FFF2-40B4-BE49-F238E27FC236}">
                <a16:creationId xmlns:a16="http://schemas.microsoft.com/office/drawing/2014/main" id="{E629EDF4-EE71-450C-9E0B-9BD5D66427DE}"/>
              </a:ext>
            </a:extLst>
          </p:cNvPr>
          <p:cNvSpPr>
            <a:spLocks noGrp="1"/>
          </p:cNvSpPr>
          <p:nvPr>
            <p:ph type="dt" idx="10"/>
          </p:nvPr>
        </p:nvSpPr>
        <p:spPr/>
        <p:txBody>
          <a:bodyPr/>
          <a:lstStyle/>
          <a:p>
            <a:pPr>
              <a:defRPr/>
            </a:pPr>
            <a:endParaRPr lang="en-GB"/>
          </a:p>
        </p:txBody>
      </p:sp>
      <p:sp>
        <p:nvSpPr>
          <p:cNvPr id="3" name="Platshållare för sidfot 2">
            <a:extLst>
              <a:ext uri="{FF2B5EF4-FFF2-40B4-BE49-F238E27FC236}">
                <a16:creationId xmlns:a16="http://schemas.microsoft.com/office/drawing/2014/main" id="{0546C1E9-540F-4D3D-9E3F-AAA867AA65BE}"/>
              </a:ext>
            </a:extLst>
          </p:cNvPr>
          <p:cNvSpPr>
            <a:spLocks noGrp="1"/>
          </p:cNvSpPr>
          <p:nvPr>
            <p:ph type="ftr" idx="11"/>
          </p:nvPr>
        </p:nvSpPr>
        <p:spPr/>
        <p:txBody>
          <a:bodyPr/>
          <a:lstStyle/>
          <a:p>
            <a:pPr>
              <a:defRPr/>
            </a:pPr>
            <a:r>
              <a:rPr lang="en-GB"/>
              <a:t>Marit Nygårds </a:t>
            </a:r>
          </a:p>
        </p:txBody>
      </p:sp>
      <p:sp>
        <p:nvSpPr>
          <p:cNvPr id="4" name="Platshållare för bildnummer 3">
            <a:extLst>
              <a:ext uri="{FF2B5EF4-FFF2-40B4-BE49-F238E27FC236}">
                <a16:creationId xmlns:a16="http://schemas.microsoft.com/office/drawing/2014/main" id="{9CD9A447-9237-494E-921A-BBE7291D93CB}"/>
              </a:ext>
            </a:extLst>
          </p:cNvPr>
          <p:cNvSpPr>
            <a:spLocks noGrp="1"/>
          </p:cNvSpPr>
          <p:nvPr>
            <p:ph type="sldNum" idx="12"/>
          </p:nvPr>
        </p:nvSpPr>
        <p:spPr/>
        <p:txBody>
          <a:bodyPr/>
          <a:lstStyle/>
          <a:p>
            <a:pPr>
              <a:defRPr/>
            </a:pPr>
            <a:fld id="{3738AA0E-CA06-4C79-ADE3-D9532559330F}" type="slidenum">
              <a:rPr lang="en-GB" smtClean="0"/>
              <a:pPr>
                <a:defRPr/>
              </a:pPr>
              <a:t>5</a:t>
            </a:fld>
            <a:endParaRPr lang="en-GB"/>
          </a:p>
        </p:txBody>
      </p:sp>
    </p:spTree>
    <p:extLst>
      <p:ext uri="{BB962C8B-B14F-4D97-AF65-F5344CB8AC3E}">
        <p14:creationId xmlns:p14="http://schemas.microsoft.com/office/powerpoint/2010/main" val="2871381824"/>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52748-B1AE-46B6-81A5-0A5BAE2222AB}"/>
              </a:ext>
            </a:extLst>
          </p:cNvPr>
          <p:cNvSpPr>
            <a:spLocks noGrp="1"/>
          </p:cNvSpPr>
          <p:nvPr>
            <p:ph type="title"/>
          </p:nvPr>
        </p:nvSpPr>
        <p:spPr/>
        <p:txBody>
          <a:bodyPr/>
          <a:lstStyle/>
          <a:p>
            <a:r>
              <a:rPr lang="sv-SE" dirty="0"/>
              <a:t>Hinduismens tre vägar till </a:t>
            </a:r>
            <a:r>
              <a:rPr lang="sv-SE" dirty="0" err="1"/>
              <a:t>Moksha</a:t>
            </a:r>
            <a:r>
              <a:rPr lang="sv-SE" dirty="0"/>
              <a:t>.</a:t>
            </a:r>
          </a:p>
        </p:txBody>
      </p:sp>
      <p:sp>
        <p:nvSpPr>
          <p:cNvPr id="3" name="Platshållare för innehåll 2">
            <a:extLst>
              <a:ext uri="{FF2B5EF4-FFF2-40B4-BE49-F238E27FC236}">
                <a16:creationId xmlns:a16="http://schemas.microsoft.com/office/drawing/2014/main" id="{86133E7D-558D-4B66-9E4F-5BF87011ADF9}"/>
              </a:ext>
            </a:extLst>
          </p:cNvPr>
          <p:cNvSpPr>
            <a:spLocks noGrp="1"/>
          </p:cNvSpPr>
          <p:nvPr>
            <p:ph idx="1"/>
          </p:nvPr>
        </p:nvSpPr>
        <p:spPr/>
        <p:txBody>
          <a:bodyPr/>
          <a:lstStyle/>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Hur man ska leva för att nå målen står det om i den heliga skriften </a:t>
            </a:r>
            <a:r>
              <a:rPr lang="sv-SE" b="0" i="0" dirty="0" err="1">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Bhagavadgita</a:t>
            </a:r>
            <a:r>
              <a:rPr lang="sv-SE" b="0" i="0"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De tre vägarna: </a:t>
            </a: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Handlingens/arbetets väg: Att följa levnadsregler, sin plikt (</a:t>
            </a:r>
            <a:r>
              <a:rPr lang="sv-SE" dirty="0" err="1">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dharma</a:t>
            </a: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så skaffar man god Karma.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Kärlekens väg: Genom att tro och be till en personlig gud och delta i </a:t>
            </a:r>
            <a:r>
              <a:rPr lang="sv-SE" dirty="0" err="1">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gundstjänster</a:t>
            </a: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a:t>
            </a:r>
            <a:r>
              <a:rPr lang="sv-SE" dirty="0" err="1">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puja</a:t>
            </a: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Kunskapens väg: Studera heliga skrifter, diskutera med gurus (lärare) samt öva olika yoga tekniker.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Fjärde väg? Asketens väg. Att avhålla sig från all njutning, tex munkar som lever utanför samhället.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a:t>
            </a:r>
          </a:p>
          <a:p>
            <a:pPr marL="0" indent="0">
              <a:buNone/>
            </a:pPr>
            <a:r>
              <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  </a:t>
            </a:r>
          </a:p>
          <a:p>
            <a:pPr marL="0" indent="0">
              <a:buNone/>
            </a:pPr>
            <a:endParaRPr lang="sv-S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b="0" i="0" u="sng"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a:t>
            </a:r>
          </a:p>
          <a:p>
            <a:pPr marL="0" indent="0">
              <a:buNone/>
            </a:pPr>
            <a:endParaRPr lang="sv-SE" u="sng"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sv-SE" b="0" i="0" u="sng"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a:t>
            </a:r>
          </a:p>
          <a:p>
            <a:endParaRPr lang="sv-SE" dirty="0"/>
          </a:p>
        </p:txBody>
      </p:sp>
      <p:sp>
        <p:nvSpPr>
          <p:cNvPr id="6" name="Platshållare för bildnummer 5">
            <a:extLst>
              <a:ext uri="{FF2B5EF4-FFF2-40B4-BE49-F238E27FC236}">
                <a16:creationId xmlns:a16="http://schemas.microsoft.com/office/drawing/2014/main" id="{2A5E2696-40C7-42FA-BA8F-8A036C2C972C}"/>
              </a:ext>
            </a:extLst>
          </p:cNvPr>
          <p:cNvSpPr>
            <a:spLocks noGrp="1"/>
          </p:cNvSpPr>
          <p:nvPr>
            <p:ph type="sldNum" idx="12"/>
          </p:nvPr>
        </p:nvSpPr>
        <p:spPr/>
        <p:txBody>
          <a:bodyPr/>
          <a:lstStyle/>
          <a:p>
            <a:pPr>
              <a:defRPr/>
            </a:pPr>
            <a:fld id="{E429F1D2-5CC9-4C72-A846-257D227135CC}" type="slidenum">
              <a:rPr lang="en-GB" smtClean="0"/>
              <a:pPr>
                <a:defRPr/>
              </a:pPr>
              <a:t>6</a:t>
            </a:fld>
            <a:endParaRPr lang="en-GB"/>
          </a:p>
        </p:txBody>
      </p:sp>
    </p:spTree>
    <p:extLst>
      <p:ext uri="{BB962C8B-B14F-4D97-AF65-F5344CB8AC3E}">
        <p14:creationId xmlns:p14="http://schemas.microsoft.com/office/powerpoint/2010/main" val="1295098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23850" y="188913"/>
            <a:ext cx="8136582" cy="719807"/>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t>3 </a:t>
            </a:r>
            <a:r>
              <a:rPr lang="en-GB" sz="2400" b="1" dirty="0" err="1"/>
              <a:t>olika</a:t>
            </a:r>
            <a:r>
              <a:rPr lang="en-GB" sz="2400" b="1" dirty="0"/>
              <a:t> </a:t>
            </a:r>
            <a:r>
              <a:rPr lang="en-GB" sz="2400" b="1" dirty="0" err="1"/>
              <a:t>sätt</a:t>
            </a:r>
            <a:r>
              <a:rPr lang="en-GB" sz="2400" b="1" dirty="0"/>
              <a:t> </a:t>
            </a:r>
            <a:r>
              <a:rPr lang="en-GB" sz="2400" b="1" dirty="0" err="1"/>
              <a:t>att</a:t>
            </a:r>
            <a:r>
              <a:rPr lang="en-GB" sz="2400" b="1" dirty="0"/>
              <a:t> se </a:t>
            </a:r>
            <a:r>
              <a:rPr lang="en-GB" sz="2400" b="1" dirty="0" err="1"/>
              <a:t>på</a:t>
            </a:r>
            <a:r>
              <a:rPr lang="en-GB" sz="2400" b="1" dirty="0"/>
              <a:t> </a:t>
            </a:r>
            <a:r>
              <a:rPr lang="en-GB" sz="2400" dirty="0"/>
              <a:t>det </a:t>
            </a:r>
            <a:r>
              <a:rPr lang="en-GB" sz="2400" b="1" dirty="0" err="1"/>
              <a:t>Gudomliga</a:t>
            </a:r>
            <a:r>
              <a:rPr lang="en-GB" sz="2400" b="1" dirty="0"/>
              <a:t>  </a:t>
            </a:r>
            <a:r>
              <a:rPr lang="en-GB" sz="2400" b="1" dirty="0" err="1"/>
              <a:t>inom</a:t>
            </a:r>
            <a:r>
              <a:rPr lang="en-GB" sz="2400" b="1" dirty="0"/>
              <a:t> </a:t>
            </a:r>
            <a:r>
              <a:rPr lang="en-GB" sz="2400" b="1" dirty="0" err="1"/>
              <a:t>hinduismen</a:t>
            </a:r>
            <a:r>
              <a:rPr lang="en-GB" sz="2400" b="1" dirty="0"/>
              <a:t>:</a:t>
            </a:r>
          </a:p>
        </p:txBody>
      </p:sp>
      <p:sp>
        <p:nvSpPr>
          <p:cNvPr id="9218" name="Rectangle 2"/>
          <p:cNvSpPr>
            <a:spLocks noGrp="1" noChangeArrowheads="1"/>
          </p:cNvSpPr>
          <p:nvPr>
            <p:ph type="body" idx="1"/>
          </p:nvPr>
        </p:nvSpPr>
        <p:spPr>
          <a:xfrm>
            <a:off x="971550" y="1052513"/>
            <a:ext cx="7713663" cy="2376487"/>
          </a:xfrm>
        </p:spPr>
        <p:txBody>
          <a:bodyPr lIns="90000" tIns="46800" rIns="90000" bIns="46800"/>
          <a:lstStyle/>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i="1" dirty="0" err="1"/>
              <a:t>Monoteism</a:t>
            </a:r>
            <a:r>
              <a:rPr lang="en-GB" sz="1800" dirty="0"/>
              <a:t> – </a:t>
            </a:r>
            <a:r>
              <a:rPr lang="en-GB" sz="1800" dirty="0" err="1"/>
              <a:t>dyrkan</a:t>
            </a:r>
            <a:r>
              <a:rPr lang="en-GB" sz="1800" dirty="0"/>
              <a:t> </a:t>
            </a:r>
            <a:r>
              <a:rPr lang="en-GB" sz="1800" dirty="0" err="1"/>
              <a:t>av</a:t>
            </a:r>
            <a:r>
              <a:rPr lang="en-GB" sz="1800" dirty="0"/>
              <a:t> en </a:t>
            </a:r>
            <a:r>
              <a:rPr lang="en-GB" sz="1800" b="1" dirty="0" err="1"/>
              <a:t>personlig</a:t>
            </a:r>
            <a:r>
              <a:rPr lang="en-GB" sz="1800" dirty="0"/>
              <a:t> </a:t>
            </a:r>
            <a:r>
              <a:rPr lang="en-GB" sz="1800" dirty="0" err="1"/>
              <a:t>gud</a:t>
            </a:r>
            <a:r>
              <a:rPr lang="en-GB" sz="1800" dirty="0"/>
              <a:t>, (</a:t>
            </a:r>
            <a:r>
              <a:rPr lang="en-GB" sz="1800" dirty="0" err="1"/>
              <a:t>bönen</a:t>
            </a:r>
            <a:r>
              <a:rPr lang="en-GB" sz="1800" dirty="0"/>
              <a:t> – </a:t>
            </a:r>
            <a:r>
              <a:rPr lang="en-GB" sz="1800" dirty="0" err="1"/>
              <a:t>ett</a:t>
            </a:r>
            <a:r>
              <a:rPr lang="en-GB" sz="1800" dirty="0"/>
              <a:t> ”jag-du”-</a:t>
            </a:r>
            <a:r>
              <a:rPr lang="en-GB" sz="1800" dirty="0" err="1"/>
              <a:t>förhållande</a:t>
            </a:r>
            <a:r>
              <a:rPr lang="en-GB" sz="1800" dirty="0"/>
              <a:t>) </a:t>
            </a:r>
            <a:r>
              <a:rPr lang="en-GB" sz="1800" dirty="0" err="1"/>
              <a:t>som</a:t>
            </a:r>
            <a:r>
              <a:rPr lang="en-GB" sz="1800" dirty="0"/>
              <a:t> </a:t>
            </a:r>
            <a:r>
              <a:rPr lang="en-GB" sz="1800" dirty="0" err="1"/>
              <a:t>kan</a:t>
            </a:r>
            <a:r>
              <a:rPr lang="en-GB" sz="1800" dirty="0"/>
              <a:t> </a:t>
            </a:r>
            <a:r>
              <a:rPr lang="en-GB" sz="1800" dirty="0" err="1"/>
              <a:t>uppenbara</a:t>
            </a:r>
            <a:r>
              <a:rPr lang="en-GB" sz="1800" dirty="0"/>
              <a:t> sig </a:t>
            </a:r>
            <a:r>
              <a:rPr lang="en-GB" sz="1800" dirty="0" err="1"/>
              <a:t>som</a:t>
            </a:r>
            <a:r>
              <a:rPr lang="en-GB" sz="1800" dirty="0"/>
              <a:t> </a:t>
            </a:r>
            <a:r>
              <a:rPr lang="en-GB" sz="1800" dirty="0" err="1"/>
              <a:t>flera</a:t>
            </a:r>
            <a:endParaRPr lang="en-GB" sz="1800" dirty="0"/>
          </a:p>
          <a:p>
            <a:pPr lvl="1"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Jmfr</a:t>
            </a:r>
            <a:r>
              <a:rPr lang="en-GB" dirty="0"/>
              <a:t> </a:t>
            </a:r>
            <a:r>
              <a:rPr lang="en-GB" dirty="0" err="1"/>
              <a:t>kristendomen</a:t>
            </a:r>
            <a:r>
              <a:rPr lang="en-GB" dirty="0"/>
              <a:t> – </a:t>
            </a:r>
            <a:r>
              <a:rPr lang="en-GB" dirty="0" err="1">
                <a:solidFill>
                  <a:srgbClr val="009999"/>
                </a:solidFill>
                <a:hlinkClick r:id="rId3"/>
              </a:rPr>
              <a:t>treenigheten</a:t>
            </a:r>
            <a:r>
              <a:rPr lang="en-GB" dirty="0">
                <a:solidFill>
                  <a:srgbClr val="009999"/>
                </a:solidFill>
                <a:hlinkClick r:id="rId3"/>
              </a:rPr>
              <a:t> </a:t>
            </a:r>
            <a:r>
              <a:rPr lang="en-GB" dirty="0"/>
              <a:t>– </a:t>
            </a:r>
            <a:r>
              <a:rPr lang="en-GB" dirty="0" err="1"/>
              <a:t>Fadern</a:t>
            </a:r>
            <a:r>
              <a:rPr lang="en-GB" dirty="0"/>
              <a:t>, </a:t>
            </a:r>
            <a:r>
              <a:rPr lang="en-GB" dirty="0" err="1"/>
              <a:t>sonen</a:t>
            </a:r>
            <a:r>
              <a:rPr lang="en-GB" dirty="0"/>
              <a:t> </a:t>
            </a:r>
            <a:r>
              <a:rPr lang="en-GB" dirty="0" err="1"/>
              <a:t>och</a:t>
            </a:r>
            <a:r>
              <a:rPr lang="en-GB" dirty="0"/>
              <a:t> den </a:t>
            </a:r>
            <a:r>
              <a:rPr lang="en-GB" dirty="0" err="1"/>
              <a:t>helige</a:t>
            </a:r>
            <a:r>
              <a:rPr lang="en-GB" dirty="0"/>
              <a:t> </a:t>
            </a:r>
            <a:r>
              <a:rPr lang="en-GB" dirty="0" err="1"/>
              <a:t>Ande</a:t>
            </a:r>
            <a:r>
              <a:rPr lang="en-GB" dirty="0"/>
              <a:t>  Kan </a:t>
            </a:r>
            <a:r>
              <a:rPr lang="en-GB" dirty="0" err="1"/>
              <a:t>en</a:t>
            </a:r>
            <a:r>
              <a:rPr lang="en-GB" dirty="0"/>
              <a:t> Gud </a:t>
            </a:r>
            <a:r>
              <a:rPr lang="en-GB" dirty="0" err="1"/>
              <a:t>vara</a:t>
            </a:r>
            <a:r>
              <a:rPr lang="en-GB" dirty="0"/>
              <a:t> </a:t>
            </a:r>
            <a:r>
              <a:rPr lang="en-GB" dirty="0" err="1"/>
              <a:t>tre</a:t>
            </a:r>
            <a:r>
              <a:rPr lang="en-GB" dirty="0"/>
              <a:t> </a:t>
            </a:r>
            <a:r>
              <a:rPr lang="en-GB" dirty="0" err="1"/>
              <a:t>delar</a:t>
            </a:r>
            <a:r>
              <a:rPr lang="en-GB" dirty="0"/>
              <a:t>? </a:t>
            </a: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i="1" dirty="0" err="1"/>
              <a:t>Polyteism</a:t>
            </a:r>
            <a:r>
              <a:rPr lang="en-GB" sz="1800" dirty="0"/>
              <a:t> – </a:t>
            </a:r>
            <a:r>
              <a:rPr lang="en-GB" sz="1800" dirty="0" err="1"/>
              <a:t>dyrkan</a:t>
            </a:r>
            <a:r>
              <a:rPr lang="en-GB" sz="1800" dirty="0"/>
              <a:t> </a:t>
            </a:r>
            <a:r>
              <a:rPr lang="en-GB" sz="1800" dirty="0" err="1"/>
              <a:t>av</a:t>
            </a:r>
            <a:r>
              <a:rPr lang="en-GB" sz="1800" dirty="0"/>
              <a:t> </a:t>
            </a:r>
            <a:r>
              <a:rPr lang="en-GB" sz="1800" dirty="0" err="1"/>
              <a:t>flera</a:t>
            </a:r>
            <a:r>
              <a:rPr lang="en-GB" sz="1800" dirty="0"/>
              <a:t> </a:t>
            </a:r>
            <a:r>
              <a:rPr lang="en-GB" sz="1800" b="1" dirty="0" err="1"/>
              <a:t>personliga</a:t>
            </a:r>
            <a:r>
              <a:rPr lang="en-GB" sz="1800" dirty="0"/>
              <a:t> </a:t>
            </a:r>
            <a:r>
              <a:rPr lang="en-GB" sz="1800" dirty="0" err="1"/>
              <a:t>gudar</a:t>
            </a:r>
            <a:r>
              <a:rPr lang="en-GB" sz="1800" dirty="0"/>
              <a:t> </a:t>
            </a:r>
          </a:p>
          <a:p>
            <a:pPr marL="0" indent="0" eaLnBrk="1" hangingPunct="1">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dirty="0"/>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b="1" i="1" dirty="0" err="1"/>
              <a:t>Panteism</a:t>
            </a:r>
            <a:r>
              <a:rPr lang="en-GB" sz="1800" dirty="0"/>
              <a:t> – en </a:t>
            </a:r>
            <a:r>
              <a:rPr lang="en-GB" sz="1800" b="1" dirty="0" err="1"/>
              <a:t>opersonlig</a:t>
            </a:r>
            <a:r>
              <a:rPr lang="en-GB" sz="1800" dirty="0"/>
              <a:t> </a:t>
            </a:r>
            <a:r>
              <a:rPr lang="en-GB" sz="1800" dirty="0" err="1"/>
              <a:t>kraft</a:t>
            </a:r>
            <a:r>
              <a:rPr lang="en-GB" sz="1800" dirty="0"/>
              <a:t>, </a:t>
            </a:r>
            <a:r>
              <a:rPr lang="en-GB" sz="1800" dirty="0" err="1"/>
              <a:t>som</a:t>
            </a:r>
            <a:r>
              <a:rPr lang="en-GB" sz="1800" dirty="0"/>
              <a:t> </a:t>
            </a:r>
            <a:r>
              <a:rPr lang="en-GB" sz="1800" dirty="0" err="1"/>
              <a:t>genomsyrar</a:t>
            </a:r>
            <a:r>
              <a:rPr lang="en-GB" sz="1800" dirty="0"/>
              <a:t> </a:t>
            </a:r>
            <a:r>
              <a:rPr lang="en-GB" sz="1800" dirty="0" err="1"/>
              <a:t>alltet</a:t>
            </a:r>
            <a:r>
              <a:rPr lang="en-GB" sz="1800" dirty="0"/>
              <a:t> (</a:t>
            </a:r>
            <a:r>
              <a:rPr lang="en-GB" sz="1800" dirty="0" err="1"/>
              <a:t>universum</a:t>
            </a:r>
            <a:r>
              <a:rPr lang="en-GB" sz="1800" dirty="0"/>
              <a:t>). Offer, </a:t>
            </a:r>
            <a:r>
              <a:rPr lang="en-GB" sz="1800" dirty="0" err="1"/>
              <a:t>bön</a:t>
            </a:r>
            <a:r>
              <a:rPr lang="en-GB" sz="1800" dirty="0"/>
              <a:t>, </a:t>
            </a:r>
            <a:r>
              <a:rPr lang="en-GB" sz="1800" dirty="0" err="1"/>
              <a:t>gudstjänster</a:t>
            </a:r>
            <a:r>
              <a:rPr lang="en-GB" sz="1800" dirty="0"/>
              <a:t>, </a:t>
            </a:r>
            <a:r>
              <a:rPr lang="en-GB" sz="1800" dirty="0" err="1"/>
              <a:t>heliga</a:t>
            </a:r>
            <a:r>
              <a:rPr lang="en-GB" sz="1800" dirty="0"/>
              <a:t> </a:t>
            </a:r>
            <a:r>
              <a:rPr lang="en-GB" sz="1800" dirty="0" err="1"/>
              <a:t>tempel</a:t>
            </a:r>
            <a:r>
              <a:rPr lang="en-GB" sz="1800" dirty="0"/>
              <a:t> </a:t>
            </a:r>
            <a:r>
              <a:rPr lang="en-GB" sz="1800" dirty="0" err="1"/>
              <a:t>överflödiga</a:t>
            </a:r>
            <a:r>
              <a:rPr lang="en-GB" sz="1800" dirty="0"/>
              <a:t>,(</a:t>
            </a:r>
            <a:r>
              <a:rPr lang="en-GB" sz="1800" dirty="0" err="1"/>
              <a:t>behövs</a:t>
            </a:r>
            <a:r>
              <a:rPr lang="en-GB" sz="1800" dirty="0"/>
              <a:t> </a:t>
            </a:r>
            <a:r>
              <a:rPr lang="en-GB" sz="1800" dirty="0" err="1"/>
              <a:t>inte</a:t>
            </a:r>
            <a:r>
              <a:rPr lang="en-GB" sz="1800" dirty="0"/>
              <a:t>) </a:t>
            </a:r>
            <a:r>
              <a:rPr lang="en-GB" sz="1800" dirty="0" err="1"/>
              <a:t>eftersom</a:t>
            </a:r>
            <a:r>
              <a:rPr lang="en-GB" sz="1800" dirty="0"/>
              <a:t> det </a:t>
            </a:r>
            <a:r>
              <a:rPr lang="en-GB" sz="1800" dirty="0" err="1"/>
              <a:t>är</a:t>
            </a:r>
            <a:r>
              <a:rPr lang="en-GB" sz="1800" dirty="0"/>
              <a:t> </a:t>
            </a:r>
            <a:r>
              <a:rPr lang="en-GB" sz="1800" dirty="0" err="1"/>
              <a:t>svårt</a:t>
            </a:r>
            <a:r>
              <a:rPr lang="en-GB" sz="1800" dirty="0"/>
              <a:t> </a:t>
            </a:r>
            <a:r>
              <a:rPr lang="en-GB" sz="1800" dirty="0" err="1"/>
              <a:t>att</a:t>
            </a:r>
            <a:r>
              <a:rPr lang="en-GB" sz="1800" dirty="0"/>
              <a:t> ha </a:t>
            </a:r>
            <a:r>
              <a:rPr lang="en-GB" sz="1800" dirty="0" err="1"/>
              <a:t>någon</a:t>
            </a:r>
            <a:r>
              <a:rPr lang="en-GB" sz="1800" dirty="0"/>
              <a:t> </a:t>
            </a:r>
            <a:r>
              <a:rPr lang="en-GB" sz="1800" dirty="0" err="1"/>
              <a:t>kommunikation</a:t>
            </a:r>
            <a:r>
              <a:rPr lang="en-GB" sz="1800" dirty="0"/>
              <a:t> med </a:t>
            </a:r>
            <a:r>
              <a:rPr lang="en-GB" sz="1800" dirty="0" err="1"/>
              <a:t>denna</a:t>
            </a:r>
            <a:r>
              <a:rPr lang="en-GB" sz="1800" dirty="0"/>
              <a:t> </a:t>
            </a:r>
            <a:r>
              <a:rPr lang="en-GB" sz="1800" b="1" dirty="0" err="1"/>
              <a:t>opersonliga</a:t>
            </a:r>
            <a:r>
              <a:rPr lang="en-GB" sz="1800" b="1" dirty="0"/>
              <a:t> kraft  (</a:t>
            </a:r>
            <a:r>
              <a:rPr lang="en-GB" sz="1800" i="1" dirty="0" err="1"/>
              <a:t>handlar</a:t>
            </a:r>
            <a:r>
              <a:rPr lang="en-GB" sz="1800" i="1" dirty="0"/>
              <a:t> </a:t>
            </a:r>
            <a:r>
              <a:rPr lang="en-GB" sz="1800" i="1" dirty="0" err="1"/>
              <a:t>mer</a:t>
            </a:r>
            <a:r>
              <a:rPr lang="en-GB" sz="1800" i="1" dirty="0"/>
              <a:t> om </a:t>
            </a:r>
            <a:r>
              <a:rPr lang="en-GB" sz="1800" i="1" dirty="0" err="1"/>
              <a:t>att</a:t>
            </a:r>
            <a:r>
              <a:rPr lang="en-GB" sz="1800" i="1" dirty="0"/>
              <a:t> </a:t>
            </a:r>
            <a:r>
              <a:rPr lang="en-GB" sz="1800" i="1" dirty="0" err="1"/>
              <a:t>hitta</a:t>
            </a:r>
            <a:r>
              <a:rPr lang="en-GB" sz="1800" i="1" dirty="0"/>
              <a:t> </a:t>
            </a:r>
            <a:r>
              <a:rPr lang="en-GB" sz="1800" i="1" dirty="0" err="1"/>
              <a:t>tekniker</a:t>
            </a:r>
            <a:r>
              <a:rPr lang="en-GB" sz="1800" i="1" dirty="0"/>
              <a:t> för </a:t>
            </a:r>
            <a:r>
              <a:rPr lang="en-GB" sz="1800" i="1" dirty="0" err="1"/>
              <a:t>att</a:t>
            </a:r>
            <a:r>
              <a:rPr lang="en-GB" sz="1800" i="1" dirty="0"/>
              <a:t> </a:t>
            </a:r>
            <a:r>
              <a:rPr lang="en-GB" sz="1800" i="1" dirty="0" err="1"/>
              <a:t>komma</a:t>
            </a:r>
            <a:r>
              <a:rPr lang="en-GB" sz="1800" i="1" dirty="0"/>
              <a:t> I </a:t>
            </a:r>
            <a:r>
              <a:rPr lang="en-GB" sz="1800" i="1" dirty="0" err="1"/>
              <a:t>kontakt</a:t>
            </a:r>
            <a:r>
              <a:rPr lang="en-GB" sz="1800" i="1" dirty="0"/>
              <a:t> med </a:t>
            </a:r>
            <a:r>
              <a:rPr lang="en-GB" sz="1800" i="1" dirty="0" err="1"/>
              <a:t>kraften</a:t>
            </a:r>
            <a:r>
              <a:rPr lang="en-GB" sz="1800" b="1" dirty="0"/>
              <a:t>!</a:t>
            </a:r>
          </a:p>
        </p:txBody>
      </p:sp>
      <p:sp>
        <p:nvSpPr>
          <p:cNvPr id="11269" name="Platshållare för datum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a:solidFill>
                <a:srgbClr val="000000"/>
              </a:solidFill>
            </a:endParaRPr>
          </a:p>
        </p:txBody>
      </p:sp>
      <p:sp>
        <p:nvSpPr>
          <p:cNvPr id="11270"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en-GB" dirty="0">
              <a:solidFill>
                <a:srgbClr val="000000"/>
              </a:solidFill>
            </a:endParaRPr>
          </a:p>
        </p:txBody>
      </p:sp>
      <p:sp>
        <p:nvSpPr>
          <p:cNvPr id="11271" name="Platshållare för sidfot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eaLnBrk="1" hangingPunct="1"/>
            <a:endParaRPr lang="sv-SE" dirty="0">
              <a:solidFill>
                <a:srgbClr val="000000"/>
              </a:solidFill>
            </a:endParaRPr>
          </a:p>
        </p:txBody>
      </p:sp>
      <p:pic>
        <p:nvPicPr>
          <p:cNvPr id="3" name="Bildobjekt 2">
            <a:extLst>
              <a:ext uri="{FF2B5EF4-FFF2-40B4-BE49-F238E27FC236}">
                <a16:creationId xmlns:a16="http://schemas.microsoft.com/office/drawing/2014/main" id="{934B0E3D-31B0-457A-B536-D46E5457E9E8}"/>
              </a:ext>
            </a:extLst>
          </p:cNvPr>
          <p:cNvPicPr>
            <a:picLocks noChangeAspect="1"/>
          </p:cNvPicPr>
          <p:nvPr/>
        </p:nvPicPr>
        <p:blipFill>
          <a:blip r:embed="rId4"/>
          <a:stretch>
            <a:fillRect/>
          </a:stretch>
        </p:blipFill>
        <p:spPr>
          <a:xfrm>
            <a:off x="3124199" y="4382827"/>
            <a:ext cx="2894013" cy="2492896"/>
          </a:xfrm>
          <a:prstGeom prst="rect">
            <a:avLst/>
          </a:prstGeom>
        </p:spPr>
      </p:pic>
      <p:sp>
        <p:nvSpPr>
          <p:cNvPr id="8" name="textruta 7">
            <a:extLst>
              <a:ext uri="{FF2B5EF4-FFF2-40B4-BE49-F238E27FC236}">
                <a16:creationId xmlns:a16="http://schemas.microsoft.com/office/drawing/2014/main" id="{FFD9BF9C-B72D-4DB1-92BC-6E8C9092B0E3}"/>
              </a:ext>
            </a:extLst>
          </p:cNvPr>
          <p:cNvSpPr txBox="1"/>
          <p:nvPr/>
        </p:nvSpPr>
        <p:spPr>
          <a:xfrm>
            <a:off x="3707904" y="4005064"/>
            <a:ext cx="2520280" cy="369332"/>
          </a:xfrm>
          <a:prstGeom prst="rect">
            <a:avLst/>
          </a:prstGeom>
          <a:noFill/>
        </p:spPr>
        <p:txBody>
          <a:bodyPr wrap="square" rtlCol="0">
            <a:spAutoFit/>
          </a:bodyPr>
          <a:lstStyle/>
          <a:p>
            <a:r>
              <a:rPr lang="sv-SE" dirty="0" err="1"/>
              <a:t>Brahma</a:t>
            </a:r>
            <a:r>
              <a:rPr lang="sv-SE" dirty="0"/>
              <a:t>: skaparen</a:t>
            </a:r>
          </a:p>
        </p:txBody>
      </p:sp>
      <p:sp>
        <p:nvSpPr>
          <p:cNvPr id="9" name="textruta 8">
            <a:extLst>
              <a:ext uri="{FF2B5EF4-FFF2-40B4-BE49-F238E27FC236}">
                <a16:creationId xmlns:a16="http://schemas.microsoft.com/office/drawing/2014/main" id="{75AADC0B-BAC7-447B-83BA-2A26B854559F}"/>
              </a:ext>
            </a:extLst>
          </p:cNvPr>
          <p:cNvSpPr txBox="1"/>
          <p:nvPr/>
        </p:nvSpPr>
        <p:spPr>
          <a:xfrm>
            <a:off x="971550" y="5085184"/>
            <a:ext cx="1872258" cy="923330"/>
          </a:xfrm>
          <a:prstGeom prst="rect">
            <a:avLst/>
          </a:prstGeom>
          <a:noFill/>
        </p:spPr>
        <p:txBody>
          <a:bodyPr wrap="square" rtlCol="0">
            <a:spAutoFit/>
          </a:bodyPr>
          <a:lstStyle/>
          <a:p>
            <a:r>
              <a:rPr lang="sv-SE" dirty="0" err="1"/>
              <a:t>Vishnu</a:t>
            </a:r>
            <a:r>
              <a:rPr lang="sv-SE" dirty="0"/>
              <a:t>: </a:t>
            </a:r>
          </a:p>
          <a:p>
            <a:r>
              <a:rPr lang="sv-SE" dirty="0"/>
              <a:t>Upprätthållare av det goda.</a:t>
            </a:r>
          </a:p>
        </p:txBody>
      </p:sp>
      <p:sp>
        <p:nvSpPr>
          <p:cNvPr id="10" name="textruta 9">
            <a:extLst>
              <a:ext uri="{FF2B5EF4-FFF2-40B4-BE49-F238E27FC236}">
                <a16:creationId xmlns:a16="http://schemas.microsoft.com/office/drawing/2014/main" id="{1A3C3E92-DB20-4106-9EA2-454313B51CD8}"/>
              </a:ext>
            </a:extLst>
          </p:cNvPr>
          <p:cNvSpPr txBox="1"/>
          <p:nvPr/>
        </p:nvSpPr>
        <p:spPr>
          <a:xfrm>
            <a:off x="6553198" y="4919931"/>
            <a:ext cx="1800250" cy="646331"/>
          </a:xfrm>
          <a:prstGeom prst="rect">
            <a:avLst/>
          </a:prstGeom>
          <a:noFill/>
        </p:spPr>
        <p:txBody>
          <a:bodyPr wrap="square" rtlCol="0">
            <a:spAutoFit/>
          </a:bodyPr>
          <a:lstStyle/>
          <a:p>
            <a:r>
              <a:rPr lang="sv-SE" dirty="0"/>
              <a:t>Shiva förstör och bygger upp </a:t>
            </a:r>
          </a:p>
        </p:txBody>
      </p:sp>
    </p:spTree>
    <p:extLst>
      <p:ext uri="{BB962C8B-B14F-4D97-AF65-F5344CB8AC3E}">
        <p14:creationId xmlns:p14="http://schemas.microsoft.com/office/powerpoint/2010/main" val="4493827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10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dissolve">
                                      <p:cBhvr>
                                        <p:cTn id="12" dur="1000"/>
                                        <p:tgtEl>
                                          <p:spTgt spid="9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animEffect transition="in" filter="dissolve">
                                      <p:cBhvr>
                                        <p:cTn id="17" dur="1000"/>
                                        <p:tgtEl>
                                          <p:spTgt spid="92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21B639-CF2B-49DD-9196-53CA04D817BD}"/>
              </a:ext>
            </a:extLst>
          </p:cNvPr>
          <p:cNvSpPr>
            <a:spLocks noGrp="1"/>
          </p:cNvSpPr>
          <p:nvPr>
            <p:ph type="title"/>
          </p:nvPr>
        </p:nvSpPr>
        <p:spPr/>
        <p:txBody>
          <a:bodyPr/>
          <a:lstStyle/>
          <a:p>
            <a:r>
              <a:rPr lang="sv-SE" dirty="0"/>
              <a:t>Kan då Hinduismen tolkas som monoteistisk?</a:t>
            </a:r>
          </a:p>
        </p:txBody>
      </p:sp>
      <p:sp>
        <p:nvSpPr>
          <p:cNvPr id="3" name="Platshållare för innehåll 2">
            <a:extLst>
              <a:ext uri="{FF2B5EF4-FFF2-40B4-BE49-F238E27FC236}">
                <a16:creationId xmlns:a16="http://schemas.microsoft.com/office/drawing/2014/main" id="{0E3C03DD-CC07-4C62-9938-A778212187F8}"/>
              </a:ext>
            </a:extLst>
          </p:cNvPr>
          <p:cNvSpPr>
            <a:spLocks noGrp="1"/>
          </p:cNvSpPr>
          <p:nvPr>
            <p:ph idx="1"/>
          </p:nvPr>
        </p:nvSpPr>
        <p:spPr/>
        <p:txBody>
          <a:bodyPr/>
          <a:lstStyle/>
          <a:p>
            <a:r>
              <a:rPr lang="sv-SE" dirty="0"/>
              <a:t>Att alla Gudar egentligen är olika former av Brahman? </a:t>
            </a:r>
          </a:p>
          <a:p>
            <a:pPr marL="0" indent="0">
              <a:buNone/>
            </a:pPr>
            <a:endParaRPr lang="sv-SE" dirty="0"/>
          </a:p>
          <a:p>
            <a:pPr marL="0" indent="0">
              <a:buNone/>
            </a:pPr>
            <a:r>
              <a:rPr lang="sv-SE" dirty="0"/>
              <a:t>Precis som de kristna ser på treenigheten?</a:t>
            </a:r>
          </a:p>
          <a:p>
            <a:pPr marL="0" indent="0">
              <a:buNone/>
            </a:pPr>
            <a:r>
              <a:rPr lang="sv-SE" dirty="0"/>
              <a:t>Fadern-sonen och den heliga anden. </a:t>
            </a:r>
          </a:p>
        </p:txBody>
      </p:sp>
      <p:sp>
        <p:nvSpPr>
          <p:cNvPr id="6" name="Platshållare för bildnummer 5">
            <a:extLst>
              <a:ext uri="{FF2B5EF4-FFF2-40B4-BE49-F238E27FC236}">
                <a16:creationId xmlns:a16="http://schemas.microsoft.com/office/drawing/2014/main" id="{10D1E214-972B-4C77-820C-B454C85D4E4B}"/>
              </a:ext>
            </a:extLst>
          </p:cNvPr>
          <p:cNvSpPr>
            <a:spLocks noGrp="1"/>
          </p:cNvSpPr>
          <p:nvPr>
            <p:ph type="sldNum" idx="12"/>
          </p:nvPr>
        </p:nvSpPr>
        <p:spPr/>
        <p:txBody>
          <a:bodyPr/>
          <a:lstStyle/>
          <a:p>
            <a:pPr>
              <a:defRPr/>
            </a:pPr>
            <a:fld id="{E429F1D2-5CC9-4C72-A846-257D227135CC}" type="slidenum">
              <a:rPr lang="en-GB" smtClean="0"/>
              <a:pPr>
                <a:defRPr/>
              </a:pPr>
              <a:t>8</a:t>
            </a:fld>
            <a:endParaRPr lang="en-GB"/>
          </a:p>
        </p:txBody>
      </p:sp>
      <p:pic>
        <p:nvPicPr>
          <p:cNvPr id="8" name="Bildobjekt 7">
            <a:extLst>
              <a:ext uri="{FF2B5EF4-FFF2-40B4-BE49-F238E27FC236}">
                <a16:creationId xmlns:a16="http://schemas.microsoft.com/office/drawing/2014/main" id="{A067969A-6003-491F-B544-D668D97C2EBC}"/>
              </a:ext>
            </a:extLst>
          </p:cNvPr>
          <p:cNvPicPr>
            <a:picLocks noChangeAspect="1"/>
          </p:cNvPicPr>
          <p:nvPr/>
        </p:nvPicPr>
        <p:blipFill>
          <a:blip r:embed="rId2"/>
          <a:stretch>
            <a:fillRect/>
          </a:stretch>
        </p:blipFill>
        <p:spPr>
          <a:xfrm>
            <a:off x="3696469" y="1996900"/>
            <a:ext cx="5326847" cy="4600451"/>
          </a:xfrm>
          <a:prstGeom prst="rect">
            <a:avLst/>
          </a:prstGeom>
        </p:spPr>
      </p:pic>
      <p:pic>
        <p:nvPicPr>
          <p:cNvPr id="9" name="Bildobjekt 8">
            <a:extLst>
              <a:ext uri="{FF2B5EF4-FFF2-40B4-BE49-F238E27FC236}">
                <a16:creationId xmlns:a16="http://schemas.microsoft.com/office/drawing/2014/main" id="{EB61022C-DE44-4965-B2C4-DFEBF4DD6999}"/>
              </a:ext>
            </a:extLst>
          </p:cNvPr>
          <p:cNvPicPr>
            <a:picLocks noChangeAspect="1"/>
          </p:cNvPicPr>
          <p:nvPr/>
        </p:nvPicPr>
        <p:blipFill>
          <a:blip r:embed="rId3"/>
          <a:stretch>
            <a:fillRect/>
          </a:stretch>
        </p:blipFill>
        <p:spPr>
          <a:xfrm>
            <a:off x="795303" y="2780928"/>
            <a:ext cx="2894013" cy="1800200"/>
          </a:xfrm>
          <a:prstGeom prst="rect">
            <a:avLst/>
          </a:prstGeom>
        </p:spPr>
      </p:pic>
      <p:sp>
        <p:nvSpPr>
          <p:cNvPr id="10" name="textruta 9">
            <a:extLst>
              <a:ext uri="{FF2B5EF4-FFF2-40B4-BE49-F238E27FC236}">
                <a16:creationId xmlns:a16="http://schemas.microsoft.com/office/drawing/2014/main" id="{F911B954-B3AE-4294-B6ED-AA6FD22C7B89}"/>
              </a:ext>
            </a:extLst>
          </p:cNvPr>
          <p:cNvSpPr txBox="1"/>
          <p:nvPr/>
        </p:nvSpPr>
        <p:spPr>
          <a:xfrm>
            <a:off x="323527" y="4941168"/>
            <a:ext cx="3260453" cy="369332"/>
          </a:xfrm>
          <a:prstGeom prst="rect">
            <a:avLst/>
          </a:prstGeom>
          <a:noFill/>
        </p:spPr>
        <p:txBody>
          <a:bodyPr wrap="square" rtlCol="0">
            <a:spAutoFit/>
          </a:bodyPr>
          <a:lstStyle/>
          <a:p>
            <a:r>
              <a:rPr lang="sv-SE" dirty="0" err="1"/>
              <a:t>Brahma</a:t>
            </a:r>
            <a:r>
              <a:rPr lang="sv-SE" dirty="0"/>
              <a:t>, </a:t>
            </a:r>
            <a:r>
              <a:rPr lang="sv-SE" dirty="0" err="1"/>
              <a:t>Vishnu</a:t>
            </a:r>
            <a:r>
              <a:rPr lang="sv-SE" dirty="0"/>
              <a:t>, Shiva</a:t>
            </a:r>
          </a:p>
        </p:txBody>
      </p:sp>
      <p:sp>
        <p:nvSpPr>
          <p:cNvPr id="11" name="textruta 10">
            <a:extLst>
              <a:ext uri="{FF2B5EF4-FFF2-40B4-BE49-F238E27FC236}">
                <a16:creationId xmlns:a16="http://schemas.microsoft.com/office/drawing/2014/main" id="{D0196184-FE12-4A05-8D85-4990AEB34929}"/>
              </a:ext>
            </a:extLst>
          </p:cNvPr>
          <p:cNvSpPr txBox="1"/>
          <p:nvPr/>
        </p:nvSpPr>
        <p:spPr>
          <a:xfrm>
            <a:off x="265283" y="5341937"/>
            <a:ext cx="2894013" cy="369332"/>
          </a:xfrm>
          <a:prstGeom prst="rect">
            <a:avLst/>
          </a:prstGeom>
          <a:noFill/>
        </p:spPr>
        <p:txBody>
          <a:bodyPr wrap="square" rtlCol="0">
            <a:spAutoFit/>
          </a:bodyPr>
          <a:lstStyle/>
          <a:p>
            <a:r>
              <a:rPr lang="sv-SE" dirty="0" err="1"/>
              <a:t>Vishnus</a:t>
            </a:r>
            <a:r>
              <a:rPr lang="sv-SE" dirty="0"/>
              <a:t> (</a:t>
            </a:r>
            <a:r>
              <a:rPr lang="sv-SE" dirty="0" err="1"/>
              <a:t>avatarer</a:t>
            </a:r>
            <a:r>
              <a:rPr lang="sv-SE" dirty="0"/>
              <a:t>) </a:t>
            </a:r>
          </a:p>
        </p:txBody>
      </p:sp>
      <p:sp>
        <p:nvSpPr>
          <p:cNvPr id="12" name="textruta 11">
            <a:extLst>
              <a:ext uri="{FF2B5EF4-FFF2-40B4-BE49-F238E27FC236}">
                <a16:creationId xmlns:a16="http://schemas.microsoft.com/office/drawing/2014/main" id="{7FB994C8-95E9-42A9-82DC-5A3D3BEB881D}"/>
              </a:ext>
            </a:extLst>
          </p:cNvPr>
          <p:cNvSpPr txBox="1"/>
          <p:nvPr/>
        </p:nvSpPr>
        <p:spPr>
          <a:xfrm>
            <a:off x="323527" y="5795475"/>
            <a:ext cx="2255045" cy="369332"/>
          </a:xfrm>
          <a:prstGeom prst="rect">
            <a:avLst/>
          </a:prstGeom>
          <a:noFill/>
        </p:spPr>
        <p:txBody>
          <a:bodyPr wrap="square" rtlCol="0">
            <a:spAutoFit/>
          </a:bodyPr>
          <a:lstStyle/>
          <a:p>
            <a:r>
              <a:rPr lang="sv-SE" dirty="0"/>
              <a:t>Brahman</a:t>
            </a:r>
          </a:p>
        </p:txBody>
      </p:sp>
      <p:sp>
        <p:nvSpPr>
          <p:cNvPr id="4" name="textruta 3">
            <a:extLst>
              <a:ext uri="{FF2B5EF4-FFF2-40B4-BE49-F238E27FC236}">
                <a16:creationId xmlns:a16="http://schemas.microsoft.com/office/drawing/2014/main" id="{169F5629-F478-4CDC-97F7-43E37005D342}"/>
              </a:ext>
            </a:extLst>
          </p:cNvPr>
          <p:cNvSpPr txBox="1"/>
          <p:nvPr/>
        </p:nvSpPr>
        <p:spPr>
          <a:xfrm>
            <a:off x="6804248" y="2420888"/>
            <a:ext cx="2240252" cy="923330"/>
          </a:xfrm>
          <a:prstGeom prst="rect">
            <a:avLst/>
          </a:prstGeom>
          <a:noFill/>
        </p:spPr>
        <p:txBody>
          <a:bodyPr wrap="square" rtlCol="0">
            <a:spAutoFit/>
          </a:bodyPr>
          <a:lstStyle/>
          <a:p>
            <a:r>
              <a:rPr lang="sv-SE" dirty="0"/>
              <a:t>OCH UPPRÄTTHÅLLER, FÖRGÖR</a:t>
            </a:r>
          </a:p>
        </p:txBody>
      </p:sp>
      <p:sp>
        <p:nvSpPr>
          <p:cNvPr id="5" name="textruta 4">
            <a:extLst>
              <a:ext uri="{FF2B5EF4-FFF2-40B4-BE49-F238E27FC236}">
                <a16:creationId xmlns:a16="http://schemas.microsoft.com/office/drawing/2014/main" id="{16DC3B97-6134-4F42-8BD2-5B22DD3DAD61}"/>
              </a:ext>
            </a:extLst>
          </p:cNvPr>
          <p:cNvSpPr txBox="1"/>
          <p:nvPr/>
        </p:nvSpPr>
        <p:spPr>
          <a:xfrm>
            <a:off x="4283968" y="5795475"/>
            <a:ext cx="1872208" cy="646331"/>
          </a:xfrm>
          <a:prstGeom prst="rect">
            <a:avLst/>
          </a:prstGeom>
          <a:noFill/>
        </p:spPr>
        <p:txBody>
          <a:bodyPr wrap="square" rtlCol="0">
            <a:spAutoFit/>
          </a:bodyPr>
          <a:lstStyle/>
          <a:p>
            <a:r>
              <a:rPr lang="sv-SE" dirty="0"/>
              <a:t>Kommer i mänsklig form</a:t>
            </a:r>
          </a:p>
        </p:txBody>
      </p:sp>
    </p:spTree>
    <p:extLst>
      <p:ext uri="{BB962C8B-B14F-4D97-AF65-F5344CB8AC3E}">
        <p14:creationId xmlns:p14="http://schemas.microsoft.com/office/powerpoint/2010/main" val="3555704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44444E-6 -2.22222E-6 L 0.65504 -0.4993 " pathEditMode="relative" rAng="0" ptsTypes="AA">
                                      <p:cBhvr>
                                        <p:cTn id="11" dur="2000" fill="hold"/>
                                        <p:tgtEl>
                                          <p:spTgt spid="10">
                                            <p:txEl>
                                              <p:pRg st="0" end="0"/>
                                            </p:txEl>
                                          </p:spTgt>
                                        </p:tgtEl>
                                        <p:attrNameLst>
                                          <p:attrName>ppt_x</p:attrName>
                                          <p:attrName>ppt_y</p:attrName>
                                        </p:attrNameLst>
                                      </p:cBhvr>
                                      <p:rCtr x="32743" y="-24977"/>
                                    </p:animMotion>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nodeType="clickEffect">
                                  <p:stCondLst>
                                    <p:cond delay="0"/>
                                  </p:stCondLst>
                                  <p:childTnLst>
                                    <p:animMotion origin="layout" path="M -3.05556E-6 0.02129 L 0.14289 0.04537 C 0.17292 0.05092 0.21771 0.05393 0.26441 0.05393 C 0.31771 0.05393 0.36025 0.05092 0.39028 0.04537 L 0.53334 0.02129 " pathEditMode="relative" rAng="0" ptsTypes="AAAAA">
                                      <p:cBhvr>
                                        <p:cTn id="15" dur="2000" fill="hold"/>
                                        <p:tgtEl>
                                          <p:spTgt spid="11">
                                            <p:txEl>
                                              <p:pRg st="0" end="0"/>
                                            </p:txEl>
                                          </p:spTgt>
                                        </p:tgtEl>
                                        <p:attrNameLst>
                                          <p:attrName>ppt_x</p:attrName>
                                          <p:attrName>ppt_y</p:attrName>
                                        </p:attrNameLst>
                                      </p:cBhvr>
                                      <p:rCtr x="26667" y="1620"/>
                                    </p:animMotion>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2.77778E-6 -0.2037 L 0.20764 -0.0125 C 0.25139 0.03055 0.3165 0.05393 0.3842 0.05393 C 0.46181 0.05393 0.52361 0.03055 0.56736 -0.0125 L 0.77518 -0.2037 " pathEditMode="relative" rAng="0" ptsTypes="AAAAA">
                                      <p:cBhvr>
                                        <p:cTn id="19" dur="2000" fill="hold"/>
                                        <p:tgtEl>
                                          <p:spTgt spid="12">
                                            <p:txEl>
                                              <p:pRg st="0" end="0"/>
                                            </p:txEl>
                                          </p:spTgt>
                                        </p:tgtEl>
                                        <p:attrNameLst>
                                          <p:attrName>ppt_x</p:attrName>
                                          <p:attrName>ppt_y</p:attrName>
                                        </p:attrNameLst>
                                      </p:cBhvr>
                                      <p:rCtr x="38750" y="1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Kons</a:t>
            </a:r>
            <a:r>
              <a:rPr lang="en-GB" dirty="0"/>
              <a:t> </a:t>
            </a:r>
            <a:r>
              <a:rPr lang="en-GB" dirty="0" err="1"/>
              <a:t>speciella</a:t>
            </a:r>
            <a:r>
              <a:rPr lang="en-GB" dirty="0"/>
              <a:t> plats </a:t>
            </a:r>
            <a:r>
              <a:rPr lang="en-GB" dirty="0" err="1"/>
              <a:t>i</a:t>
            </a:r>
            <a:r>
              <a:rPr lang="en-GB" dirty="0"/>
              <a:t> </a:t>
            </a:r>
            <a:r>
              <a:rPr lang="en-GB" dirty="0" err="1"/>
              <a:t>samhället</a:t>
            </a:r>
            <a:br>
              <a:rPr lang="en-GB" dirty="0"/>
            </a:br>
            <a:endParaRPr lang="sv-SE" dirty="0"/>
          </a:p>
        </p:txBody>
      </p:sp>
      <p:sp>
        <p:nvSpPr>
          <p:cNvPr id="3" name="Content Placeholder 2"/>
          <p:cNvSpPr>
            <a:spLocks noGrp="1"/>
          </p:cNvSpPr>
          <p:nvPr>
            <p:ph idx="1"/>
          </p:nvPr>
        </p:nvSpPr>
        <p:spPr/>
        <p:txBody>
          <a:bodyPr/>
          <a:lstStyle/>
          <a:p>
            <a:pPr eaLnBrk="1" hangingPunct="1">
              <a:buNone/>
            </a:pPr>
            <a:endParaRPr lang="en-GB" sz="1600" dirty="0"/>
          </a:p>
          <a:p>
            <a:pPr eaLnBrk="1" hangingPunct="1"/>
            <a:r>
              <a:rPr lang="en-GB" sz="1600" dirty="0" err="1"/>
              <a:t>Det</a:t>
            </a:r>
            <a:r>
              <a:rPr lang="en-GB" sz="1600" dirty="0"/>
              <a:t> </a:t>
            </a:r>
            <a:r>
              <a:rPr lang="en-GB" sz="1600" dirty="0" err="1"/>
              <a:t>tidiga</a:t>
            </a:r>
            <a:r>
              <a:rPr lang="en-GB" sz="1600" dirty="0"/>
              <a:t> </a:t>
            </a:r>
            <a:r>
              <a:rPr lang="en-GB" sz="1600" dirty="0" err="1"/>
              <a:t>indoariska</a:t>
            </a:r>
            <a:r>
              <a:rPr lang="en-GB" sz="1600" dirty="0"/>
              <a:t> (2000 kr-1500 </a:t>
            </a:r>
            <a:r>
              <a:rPr lang="en-GB" sz="1600" dirty="0" err="1"/>
              <a:t>fkr</a:t>
            </a:r>
            <a:r>
              <a:rPr lang="en-GB" sz="1600" dirty="0"/>
              <a:t>)  </a:t>
            </a:r>
          </a:p>
          <a:p>
            <a:pPr lvl="1" eaLnBrk="1" hangingPunct="1"/>
            <a:r>
              <a:rPr lang="en-GB" sz="1400" dirty="0" err="1"/>
              <a:t>samhället</a:t>
            </a:r>
            <a:r>
              <a:rPr lang="en-GB" sz="1400" dirty="0"/>
              <a:t> </a:t>
            </a:r>
            <a:r>
              <a:rPr lang="en-GB" sz="1400" dirty="0" err="1"/>
              <a:t>var</a:t>
            </a:r>
            <a:r>
              <a:rPr lang="en-GB" sz="1400" dirty="0"/>
              <a:t> </a:t>
            </a:r>
            <a:r>
              <a:rPr lang="en-GB" sz="1400" dirty="0" err="1"/>
              <a:t>uppbyggt</a:t>
            </a:r>
            <a:r>
              <a:rPr lang="en-GB" sz="1400" dirty="0"/>
              <a:t> </a:t>
            </a:r>
            <a:r>
              <a:rPr lang="en-GB" sz="1400" dirty="0" err="1"/>
              <a:t>kring</a:t>
            </a:r>
            <a:r>
              <a:rPr lang="en-GB" sz="1400" dirty="0"/>
              <a:t> </a:t>
            </a:r>
            <a:r>
              <a:rPr lang="en-GB" sz="1400" dirty="0" err="1"/>
              <a:t>boskapsskötsel</a:t>
            </a:r>
            <a:r>
              <a:rPr lang="en-GB" sz="1400" dirty="0"/>
              <a:t>, </a:t>
            </a:r>
            <a:r>
              <a:rPr lang="en-GB" sz="1400" dirty="0" err="1"/>
              <a:t>och</a:t>
            </a:r>
            <a:r>
              <a:rPr lang="en-GB" sz="1400" dirty="0"/>
              <a:t> </a:t>
            </a:r>
            <a:br>
              <a:rPr lang="en-GB" sz="1400" dirty="0"/>
            </a:br>
            <a:r>
              <a:rPr lang="en-GB" sz="1400" dirty="0" err="1"/>
              <a:t>folket</a:t>
            </a:r>
            <a:r>
              <a:rPr lang="en-GB" sz="1400" dirty="0"/>
              <a:t> </a:t>
            </a:r>
            <a:r>
              <a:rPr lang="en-GB" sz="1400" dirty="0" err="1"/>
              <a:t>var</a:t>
            </a:r>
            <a:r>
              <a:rPr lang="en-GB" sz="1400" dirty="0"/>
              <a:t> </a:t>
            </a:r>
            <a:r>
              <a:rPr lang="en-GB" sz="1400" dirty="0" err="1"/>
              <a:t>ofta</a:t>
            </a:r>
            <a:r>
              <a:rPr lang="en-GB" sz="1400" dirty="0"/>
              <a:t> </a:t>
            </a:r>
            <a:r>
              <a:rPr lang="en-GB" sz="1400" dirty="0" err="1"/>
              <a:t>nomadiserand</a:t>
            </a:r>
            <a:r>
              <a:rPr lang="en-GB" sz="1400" dirty="0"/>
              <a:t> </a:t>
            </a:r>
          </a:p>
          <a:p>
            <a:pPr eaLnBrk="1" hangingPunct="1"/>
            <a:r>
              <a:rPr lang="en-GB" sz="1600" dirty="0" err="1"/>
              <a:t>Mjölk</a:t>
            </a:r>
            <a:r>
              <a:rPr lang="en-GB" sz="1600" dirty="0"/>
              <a:t> </a:t>
            </a:r>
            <a:r>
              <a:rPr lang="en-GB" sz="1600" dirty="0" err="1"/>
              <a:t>från</a:t>
            </a:r>
            <a:r>
              <a:rPr lang="en-GB" sz="1600" dirty="0"/>
              <a:t> </a:t>
            </a:r>
            <a:r>
              <a:rPr lang="en-GB" sz="1600" dirty="0" err="1"/>
              <a:t>kon</a:t>
            </a:r>
            <a:r>
              <a:rPr lang="en-GB" sz="1600" dirty="0"/>
              <a:t> </a:t>
            </a:r>
            <a:r>
              <a:rPr lang="en-GB" sz="1600" dirty="0" err="1"/>
              <a:t>var</a:t>
            </a:r>
            <a:r>
              <a:rPr lang="en-GB" sz="1600" dirty="0"/>
              <a:t> en </a:t>
            </a:r>
            <a:r>
              <a:rPr lang="en-GB" sz="1600" dirty="0" err="1"/>
              <a:t>viktig</a:t>
            </a:r>
            <a:r>
              <a:rPr lang="en-GB" sz="1600" dirty="0"/>
              <a:t> del </a:t>
            </a:r>
            <a:r>
              <a:rPr lang="en-GB" sz="1600" dirty="0" err="1"/>
              <a:t>av</a:t>
            </a:r>
            <a:r>
              <a:rPr lang="en-GB" sz="1600" dirty="0"/>
              <a:t> </a:t>
            </a:r>
            <a:r>
              <a:rPr lang="en-GB" sz="1600" dirty="0" err="1"/>
              <a:t>dieten</a:t>
            </a:r>
            <a:r>
              <a:rPr lang="en-GB" sz="1600" dirty="0"/>
              <a:t> </a:t>
            </a:r>
          </a:p>
          <a:p>
            <a:pPr eaLnBrk="1" hangingPunct="1"/>
            <a:r>
              <a:rPr lang="en-GB" sz="1600" dirty="0" err="1"/>
              <a:t>Kon</a:t>
            </a:r>
            <a:r>
              <a:rPr lang="en-GB" sz="1600" dirty="0"/>
              <a:t> </a:t>
            </a:r>
            <a:r>
              <a:rPr lang="en-GB" sz="1600" dirty="0" err="1"/>
              <a:t>bidrog</a:t>
            </a:r>
            <a:r>
              <a:rPr lang="en-GB" sz="1600" dirty="0"/>
              <a:t> </a:t>
            </a:r>
            <a:r>
              <a:rPr lang="en-GB" sz="1600" dirty="0" err="1"/>
              <a:t>också</a:t>
            </a:r>
            <a:r>
              <a:rPr lang="en-GB" sz="1600" dirty="0"/>
              <a:t> med </a:t>
            </a:r>
            <a:br>
              <a:rPr lang="en-GB" sz="1600" dirty="0"/>
            </a:br>
            <a:r>
              <a:rPr lang="en-GB" sz="1600" dirty="0" err="1"/>
              <a:t>gödsel</a:t>
            </a:r>
            <a:r>
              <a:rPr lang="en-GB" sz="1600" dirty="0"/>
              <a:t> </a:t>
            </a:r>
          </a:p>
          <a:p>
            <a:pPr eaLnBrk="1" hangingPunct="1"/>
            <a:r>
              <a:rPr lang="en-GB" sz="1600" dirty="0" err="1"/>
              <a:t>Kons</a:t>
            </a:r>
            <a:r>
              <a:rPr lang="en-GB" sz="1600" dirty="0"/>
              <a:t> </a:t>
            </a:r>
            <a:r>
              <a:rPr lang="en-GB" sz="1600" dirty="0" err="1"/>
              <a:t>avföring</a:t>
            </a:r>
            <a:r>
              <a:rPr lang="en-GB" sz="1600" dirty="0"/>
              <a:t> </a:t>
            </a:r>
            <a:r>
              <a:rPr lang="en-GB" sz="1600" dirty="0" err="1"/>
              <a:t>torkades</a:t>
            </a:r>
            <a:r>
              <a:rPr lang="en-GB" sz="1600" dirty="0"/>
              <a:t> </a:t>
            </a:r>
            <a:r>
              <a:rPr lang="en-GB" sz="1600" dirty="0" err="1"/>
              <a:t>och</a:t>
            </a:r>
            <a:r>
              <a:rPr lang="en-GB" sz="1600" dirty="0"/>
              <a:t> </a:t>
            </a:r>
            <a:r>
              <a:rPr lang="en-GB" sz="1600" dirty="0" err="1"/>
              <a:t>användes</a:t>
            </a:r>
            <a:r>
              <a:rPr lang="en-GB" sz="1600" dirty="0"/>
              <a:t> </a:t>
            </a:r>
            <a:r>
              <a:rPr lang="en-GB" sz="1600" dirty="0" err="1"/>
              <a:t>som</a:t>
            </a:r>
            <a:r>
              <a:rPr lang="en-GB" sz="1600" dirty="0"/>
              <a:t> </a:t>
            </a:r>
            <a:r>
              <a:rPr lang="en-GB" sz="1600" dirty="0" err="1"/>
              <a:t>bränsle</a:t>
            </a:r>
            <a:r>
              <a:rPr lang="en-GB" sz="1600" dirty="0"/>
              <a:t> </a:t>
            </a:r>
          </a:p>
          <a:p>
            <a:pPr eaLnBrk="1" hangingPunct="1"/>
            <a:r>
              <a:rPr lang="en-GB" sz="1600" dirty="0" err="1"/>
              <a:t>Kon</a:t>
            </a:r>
            <a:r>
              <a:rPr lang="en-GB" sz="1600" dirty="0"/>
              <a:t> </a:t>
            </a:r>
            <a:r>
              <a:rPr lang="en-GB" sz="1600" dirty="0" err="1"/>
              <a:t>var</a:t>
            </a:r>
            <a:r>
              <a:rPr lang="en-GB" sz="1600" dirty="0"/>
              <a:t> </a:t>
            </a:r>
            <a:r>
              <a:rPr lang="en-GB" sz="1600" dirty="0" err="1"/>
              <a:t>också</a:t>
            </a:r>
            <a:r>
              <a:rPr lang="en-GB" sz="1600" dirty="0"/>
              <a:t> </a:t>
            </a:r>
            <a:r>
              <a:rPr lang="en-GB" sz="1600" dirty="0" err="1"/>
              <a:t>mor</a:t>
            </a:r>
            <a:r>
              <a:rPr lang="en-GB" sz="1600" dirty="0"/>
              <a:t> till de </a:t>
            </a:r>
            <a:br>
              <a:rPr lang="en-GB" sz="1600" dirty="0"/>
            </a:br>
            <a:r>
              <a:rPr lang="en-GB" sz="1600" dirty="0" err="1"/>
              <a:t>livsviktiga</a:t>
            </a:r>
            <a:r>
              <a:rPr lang="en-GB" sz="1600" dirty="0"/>
              <a:t> </a:t>
            </a:r>
            <a:r>
              <a:rPr lang="en-GB" sz="1600" dirty="0" err="1"/>
              <a:t>oxarna</a:t>
            </a:r>
            <a:r>
              <a:rPr lang="en-GB" sz="1600" dirty="0"/>
              <a:t> </a:t>
            </a:r>
          </a:p>
          <a:p>
            <a:pPr eaLnBrk="1" hangingPunct="1"/>
            <a:r>
              <a:rPr lang="en-GB" sz="1600" dirty="0" err="1"/>
              <a:t>Kon</a:t>
            </a:r>
            <a:r>
              <a:rPr lang="en-GB" sz="1600" dirty="0"/>
              <a:t> </a:t>
            </a:r>
            <a:r>
              <a:rPr lang="en-GB" sz="1600" dirty="0" err="1"/>
              <a:t>var</a:t>
            </a:r>
            <a:r>
              <a:rPr lang="en-GB" sz="1600" dirty="0"/>
              <a:t> </a:t>
            </a:r>
            <a:r>
              <a:rPr lang="en-GB" sz="1600" dirty="0" err="1"/>
              <a:t>också</a:t>
            </a:r>
            <a:r>
              <a:rPr lang="en-GB" sz="1600" dirty="0"/>
              <a:t> </a:t>
            </a:r>
            <a:r>
              <a:rPr lang="en-GB" sz="1600" dirty="0" err="1"/>
              <a:t>viktig</a:t>
            </a:r>
            <a:r>
              <a:rPr lang="en-GB" sz="1600" dirty="0"/>
              <a:t> </a:t>
            </a:r>
            <a:r>
              <a:rPr lang="en-GB" sz="1600" dirty="0" err="1"/>
              <a:t>i</a:t>
            </a:r>
            <a:r>
              <a:rPr lang="en-GB" sz="1600" dirty="0"/>
              <a:t> </a:t>
            </a:r>
            <a:r>
              <a:rPr lang="en-GB" sz="1600" dirty="0" err="1"/>
              <a:t>betalningssystemet</a:t>
            </a:r>
            <a:r>
              <a:rPr lang="en-GB" sz="1600" dirty="0"/>
              <a:t>. </a:t>
            </a:r>
          </a:p>
          <a:p>
            <a:pPr lvl="1" eaLnBrk="1" hangingPunct="1"/>
            <a:r>
              <a:rPr lang="en-GB" sz="1400" dirty="0"/>
              <a:t>Man hade </a:t>
            </a:r>
            <a:r>
              <a:rPr lang="en-GB" sz="1400" dirty="0" err="1"/>
              <a:t>inte</a:t>
            </a:r>
            <a:r>
              <a:rPr lang="en-GB" sz="1400" dirty="0"/>
              <a:t> </a:t>
            </a:r>
            <a:r>
              <a:rPr lang="en-GB" sz="1400" dirty="0" err="1"/>
              <a:t>pengar</a:t>
            </a:r>
            <a:r>
              <a:rPr lang="en-GB" sz="1400" dirty="0"/>
              <a:t> </a:t>
            </a:r>
            <a:r>
              <a:rPr lang="en-GB" sz="1400" dirty="0" err="1"/>
              <a:t>utan</a:t>
            </a:r>
            <a:r>
              <a:rPr lang="en-GB" sz="1400" dirty="0"/>
              <a:t> </a:t>
            </a:r>
            <a:br>
              <a:rPr lang="en-GB" sz="1400" dirty="0"/>
            </a:br>
            <a:r>
              <a:rPr lang="en-GB" sz="1400" dirty="0" err="1"/>
              <a:t>prissatte</a:t>
            </a:r>
            <a:r>
              <a:rPr lang="en-GB" sz="1400" dirty="0"/>
              <a:t> </a:t>
            </a:r>
            <a:r>
              <a:rPr lang="en-GB" sz="1400" dirty="0" err="1"/>
              <a:t>varor</a:t>
            </a:r>
            <a:r>
              <a:rPr lang="en-GB" sz="1400" dirty="0"/>
              <a:t> </a:t>
            </a:r>
            <a:r>
              <a:rPr lang="en-GB" sz="1400" dirty="0" err="1"/>
              <a:t>och</a:t>
            </a:r>
            <a:r>
              <a:rPr lang="en-GB" sz="1400" dirty="0"/>
              <a:t> </a:t>
            </a:r>
            <a:r>
              <a:rPr lang="en-GB" sz="1400" dirty="0" err="1"/>
              <a:t>tjänster</a:t>
            </a:r>
            <a:r>
              <a:rPr lang="en-GB" sz="1400" dirty="0"/>
              <a:t> </a:t>
            </a:r>
            <a:r>
              <a:rPr lang="en-GB" sz="1400" dirty="0" err="1"/>
              <a:t>i</a:t>
            </a:r>
            <a:r>
              <a:rPr lang="en-GB" sz="1400" dirty="0"/>
              <a:t> </a:t>
            </a:r>
            <a:r>
              <a:rPr lang="en-GB" sz="1400" dirty="0" err="1"/>
              <a:t>ett</a:t>
            </a:r>
            <a:r>
              <a:rPr lang="en-GB" sz="1400" dirty="0"/>
              <a:t> </a:t>
            </a:r>
            <a:r>
              <a:rPr lang="en-GB" sz="1400" dirty="0" err="1"/>
              <a:t>antal</a:t>
            </a:r>
            <a:r>
              <a:rPr lang="en-GB" sz="1400" dirty="0"/>
              <a:t> </a:t>
            </a:r>
            <a:r>
              <a:rPr lang="en-GB" sz="1400" dirty="0" err="1"/>
              <a:t>kor</a:t>
            </a:r>
            <a:endParaRPr lang="en-GB" sz="1400" dirty="0"/>
          </a:p>
          <a:p>
            <a:pPr lvl="1" eaLnBrk="1" hangingPunct="1"/>
            <a:endParaRPr lang="en-GB" sz="1400" dirty="0"/>
          </a:p>
          <a:p>
            <a:pPr marL="0" indent="0">
              <a:buNone/>
            </a:pPr>
            <a:endParaRPr lang="sv-SE" sz="1600" dirty="0"/>
          </a:p>
        </p:txBody>
      </p:sp>
      <p:sp>
        <p:nvSpPr>
          <p:cNvPr id="4" name="Date Placeholder 3"/>
          <p:cNvSpPr>
            <a:spLocks noGrp="1"/>
          </p:cNvSpPr>
          <p:nvPr>
            <p:ph type="dt" idx="10"/>
          </p:nvPr>
        </p:nvSpPr>
        <p:spPr/>
        <p:txBody>
          <a:bodyPr/>
          <a:lstStyle/>
          <a:p>
            <a:pPr>
              <a:defRPr/>
            </a:pPr>
            <a:endParaRPr lang="en-GB"/>
          </a:p>
        </p:txBody>
      </p:sp>
      <p:sp>
        <p:nvSpPr>
          <p:cNvPr id="5" name="Footer Placeholder 4"/>
          <p:cNvSpPr>
            <a:spLocks noGrp="1"/>
          </p:cNvSpPr>
          <p:nvPr>
            <p:ph type="ftr" idx="11"/>
          </p:nvPr>
        </p:nvSpPr>
        <p:spPr/>
        <p:txBody>
          <a:bodyPr/>
          <a:lstStyle/>
          <a:p>
            <a:pPr>
              <a:defRPr/>
            </a:pPr>
            <a:endParaRPr lang="en-GB" dirty="0"/>
          </a:p>
        </p:txBody>
      </p:sp>
      <p:sp>
        <p:nvSpPr>
          <p:cNvPr id="6" name="Slide Number Placeholder 5"/>
          <p:cNvSpPr>
            <a:spLocks noGrp="1"/>
          </p:cNvSpPr>
          <p:nvPr>
            <p:ph type="sldNum" idx="12"/>
          </p:nvPr>
        </p:nvSpPr>
        <p:spPr/>
        <p:txBody>
          <a:bodyPr/>
          <a:lstStyle/>
          <a:p>
            <a:pPr>
              <a:defRPr/>
            </a:pPr>
            <a:endParaRPr lang="en-GB" dirty="0"/>
          </a:p>
        </p:txBody>
      </p:sp>
      <p:pic>
        <p:nvPicPr>
          <p:cNvPr id="2050" name="Picture 2" descr="http://upload.wikimedia.org/wikipedia/commons/thumb/5/5d/CowHA.jpg/250px-CowH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40768"/>
            <a:ext cx="2381250" cy="341947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168341"/>
      </p:ext>
    </p:extLst>
  </p:cSld>
  <p:clrMapOvr>
    <a:masterClrMapping/>
  </p:clrMapOvr>
  <p:transition spd="slow">
    <p:pull/>
  </p:transition>
</p:sld>
</file>

<file path=ppt/theme/theme1.xml><?xml version="1.0" encoding="utf-8"?>
<a:theme xmlns:a="http://schemas.openxmlformats.org/drawingml/2006/main" name="Hinduism_mall">
  <a:themeElements>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formgivning">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72"/>
      </a:hlink>
      <a:folHlink>
        <a:srgbClr val="00543E"/>
      </a:folHlink>
    </a:clrScheme>
    <a:fontScheme name="Standardformgivning">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6151</TotalTime>
  <Words>1123</Words>
  <Application>Microsoft Office PowerPoint</Application>
  <PresentationFormat>Bildspel på skärmen (4:3)</PresentationFormat>
  <Paragraphs>116</Paragraphs>
  <Slides>10</Slides>
  <Notes>6</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10</vt:i4>
      </vt:variant>
    </vt:vector>
  </HeadingPairs>
  <TitlesOfParts>
    <vt:vector size="17" baseType="lpstr">
      <vt:lpstr>Arial</vt:lpstr>
      <vt:lpstr>Arial</vt:lpstr>
      <vt:lpstr>Calibri</vt:lpstr>
      <vt:lpstr>Times New Roman</vt:lpstr>
      <vt:lpstr>Wingdings</vt:lpstr>
      <vt:lpstr>Hinduism_mall</vt:lpstr>
      <vt:lpstr>Standardformgivning</vt:lpstr>
      <vt:lpstr>  Hinduism(er)  </vt:lpstr>
      <vt:lpstr>. Hinduismen är en blandning mellan den gamla Induskulturen och påverkan av de invandrande arierna. Denna invandring var mellan ca 2000 fkr-1500 fkr.</vt:lpstr>
      <vt:lpstr>PowerPoint-presentation</vt:lpstr>
      <vt:lpstr>PowerPoint-presentation</vt:lpstr>
      <vt:lpstr>Sammanfattning. </vt:lpstr>
      <vt:lpstr>Hinduismens tre vägar till Moksha.</vt:lpstr>
      <vt:lpstr>3 olika sätt att se på det Gudomliga  inom hinduismen:</vt:lpstr>
      <vt:lpstr>Kan då Hinduismen tolkas som monoteistisk?</vt:lpstr>
      <vt:lpstr>Kons speciella plats i samhället </vt:lpstr>
      <vt:lpstr>Svastika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 Bildspel Powerpoint</dc:title>
  <dc:creator>Marit</dc:creator>
  <cp:keywords>Kastsystemet, grundläggande begrepp;My sweet lord;krishna kristus</cp:keywords>
  <cp:lastModifiedBy>Oscar Seidler</cp:lastModifiedBy>
  <cp:revision>74</cp:revision>
  <dcterms:created xsi:type="dcterms:W3CDTF">2012-02-26T19:40:57Z</dcterms:created>
  <dcterms:modified xsi:type="dcterms:W3CDTF">2022-04-07T07:47:25Z</dcterms:modified>
  <cp:category>Religion Hinduism</cp:category>
</cp:coreProperties>
</file>